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6" r:id="rId8"/>
    <p:sldId id="269" r:id="rId9"/>
    <p:sldId id="267" r:id="rId10"/>
    <p:sldId id="268" r:id="rId1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30779B-4A81-46E6-8433-B80E2804C473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</dgm:pt>
    <dgm:pt modelId="{4298B0BD-E707-4A8F-9838-00D74F4781EE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masalah</a:t>
          </a:r>
          <a:endParaRPr lang="id-ID" dirty="0"/>
        </a:p>
      </dgm:t>
    </dgm:pt>
    <dgm:pt modelId="{15482262-DC1D-41A4-9A8C-C0AE496CBD29}" type="parTrans" cxnId="{4E6641D3-4F6D-455C-8681-4B788E2FCA08}">
      <dgm:prSet/>
      <dgm:spPr/>
      <dgm:t>
        <a:bodyPr/>
        <a:lstStyle/>
        <a:p>
          <a:endParaRPr lang="id-ID"/>
        </a:p>
      </dgm:t>
    </dgm:pt>
    <dgm:pt modelId="{3895DB1A-8DEC-4CC0-9238-D356B891D2CC}" type="sibTrans" cxnId="{4E6641D3-4F6D-455C-8681-4B788E2FCA08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id-ID"/>
        </a:p>
      </dgm:t>
    </dgm:pt>
    <dgm:pt modelId="{024B6596-4E8B-461C-A551-D6F7C0E29A33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pengajuan (tuntutan)</a:t>
          </a:r>
          <a:endParaRPr lang="id-ID" dirty="0"/>
        </a:p>
      </dgm:t>
    </dgm:pt>
    <dgm:pt modelId="{A2B7FD8C-1E4A-497C-BAAA-5E58D9DF3F6B}" type="parTrans" cxnId="{DCFEBBCE-89B0-4BD3-BD1D-DA5DE907427A}">
      <dgm:prSet/>
      <dgm:spPr/>
      <dgm:t>
        <a:bodyPr/>
        <a:lstStyle/>
        <a:p>
          <a:endParaRPr lang="id-ID"/>
        </a:p>
      </dgm:t>
    </dgm:pt>
    <dgm:pt modelId="{4E6CD2BF-1299-413E-9023-FEC5E6F39786}" type="sibTrans" cxnId="{DCFEBBCE-89B0-4BD3-BD1D-DA5DE907427A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id-ID"/>
        </a:p>
      </dgm:t>
    </dgm:pt>
    <dgm:pt modelId="{1F7867EA-DE48-49C2-B1C6-0F4F963D19D5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penawaran</a:t>
          </a:r>
          <a:endParaRPr lang="id-ID" dirty="0"/>
        </a:p>
      </dgm:t>
    </dgm:pt>
    <dgm:pt modelId="{B2EE95C7-8CBC-4D2E-9F70-99F154B93038}" type="parTrans" cxnId="{66C13584-19A2-4215-AB69-7F8D49CF9164}">
      <dgm:prSet/>
      <dgm:spPr/>
      <dgm:t>
        <a:bodyPr/>
        <a:lstStyle/>
        <a:p>
          <a:endParaRPr lang="id-ID"/>
        </a:p>
      </dgm:t>
    </dgm:pt>
    <dgm:pt modelId="{3A6B25DF-FEC4-43F4-AFFA-C5FAAB28EB50}" type="sibTrans" cxnId="{66C13584-19A2-4215-AB69-7F8D49CF9164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  <dgm:t>
        <a:bodyPr/>
        <a:lstStyle/>
        <a:p>
          <a:endParaRPr lang="id-ID"/>
        </a:p>
      </dgm:t>
    </dgm:pt>
    <dgm:pt modelId="{2A8B0BE0-D34B-4FC7-8DE3-60A93603568D}">
      <dgm:prSet/>
      <dgm:spPr/>
      <dgm:t>
        <a:bodyPr/>
        <a:lstStyle/>
        <a:p>
          <a:r>
            <a:rPr lang="id-ID" b="0" i="0" u="none" strike="noStrike" baseline="0">
              <a:solidFill>
                <a:srgbClr val="000000"/>
              </a:solidFill>
              <a:latin typeface="Gilam Book"/>
            </a:rPr>
            <a:t>persetujuan</a:t>
          </a:r>
          <a:endParaRPr lang="id-ID"/>
        </a:p>
      </dgm:t>
    </dgm:pt>
    <dgm:pt modelId="{A1F6A001-715B-4E43-BC77-156B6BB20DA4}" type="parTrans" cxnId="{F61B7F19-22B8-4B2B-BA78-A396669FD99D}">
      <dgm:prSet/>
      <dgm:spPr/>
      <dgm:t>
        <a:bodyPr/>
        <a:lstStyle/>
        <a:p>
          <a:endParaRPr lang="id-ID"/>
        </a:p>
      </dgm:t>
    </dgm:pt>
    <dgm:pt modelId="{D244E189-7F21-4721-887F-605B34E24288}" type="sibTrans" cxnId="{F61B7F19-22B8-4B2B-BA78-A396669FD99D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id-ID"/>
        </a:p>
      </dgm:t>
    </dgm:pt>
    <dgm:pt modelId="{41056B33-13A0-4C8B-A9FE-820283EC57EE}">
      <dgm:prSet/>
      <dgm:spPr/>
      <dgm:t>
        <a:bodyPr/>
        <a:lstStyle/>
        <a:p>
          <a:r>
            <a:rPr lang="id-ID" b="0" i="0" u="none" strike="noStrike" baseline="0">
              <a:solidFill>
                <a:srgbClr val="000000"/>
              </a:solidFill>
              <a:latin typeface="Gilam Book"/>
            </a:rPr>
            <a:t>kesepakatan</a:t>
          </a:r>
          <a:endParaRPr lang="id-ID"/>
        </a:p>
      </dgm:t>
    </dgm:pt>
    <dgm:pt modelId="{91743ACC-FD54-477E-B9FF-598F71EBC793}" type="parTrans" cxnId="{1DD25091-B29A-4771-98D0-EC0BA281C62F}">
      <dgm:prSet/>
      <dgm:spPr/>
      <dgm:t>
        <a:bodyPr/>
        <a:lstStyle/>
        <a:p>
          <a:endParaRPr lang="id-ID"/>
        </a:p>
      </dgm:t>
    </dgm:pt>
    <dgm:pt modelId="{57E3A93C-CCAB-4125-AF3E-6B3B205DBDF4}" type="sibTrans" cxnId="{1DD25091-B29A-4771-98D0-EC0BA281C62F}">
      <dgm:prSet/>
      <dgm:spPr>
        <a:blipFill>
          <a:blip xmlns:r="http://schemas.openxmlformats.org/officeDocument/2006/relationships" r:embed="rId5"/>
          <a:srcRect/>
          <a:stretch>
            <a:fillRect l="-29000" r="-29000"/>
          </a:stretch>
        </a:blipFill>
      </dgm:spPr>
      <dgm:t>
        <a:bodyPr/>
        <a:lstStyle/>
        <a:p>
          <a:endParaRPr lang="id-ID"/>
        </a:p>
      </dgm:t>
    </dgm:pt>
    <dgm:pt modelId="{CA721350-FC04-4468-996C-86B9D3F57844}" type="pres">
      <dgm:prSet presAssocID="{4F30779B-4A81-46E6-8433-B80E2804C473}" presName="Name0" presStyleCnt="0">
        <dgm:presLayoutVars>
          <dgm:chMax val="21"/>
          <dgm:chPref val="21"/>
        </dgm:presLayoutVars>
      </dgm:prSet>
      <dgm:spPr/>
    </dgm:pt>
    <dgm:pt modelId="{A9E9322E-5DD1-483B-9F51-222E048CEFB7}" type="pres">
      <dgm:prSet presAssocID="{4298B0BD-E707-4A8F-9838-00D74F4781EE}" presName="text1" presStyleCnt="0"/>
      <dgm:spPr/>
    </dgm:pt>
    <dgm:pt modelId="{8A302A55-EE2B-4EDF-9B84-1710F4CDE28E}" type="pres">
      <dgm:prSet presAssocID="{4298B0BD-E707-4A8F-9838-00D74F4781EE}" presName="textRepeatNode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FE110FE4-0DA7-4F19-9E67-94DC341E6386}" type="pres">
      <dgm:prSet presAssocID="{4298B0BD-E707-4A8F-9838-00D74F4781EE}" presName="textaccent1" presStyleCnt="0"/>
      <dgm:spPr/>
    </dgm:pt>
    <dgm:pt modelId="{EB3FDFC7-E2D7-4719-9BD2-625BD9180406}" type="pres">
      <dgm:prSet presAssocID="{4298B0BD-E707-4A8F-9838-00D74F4781EE}" presName="accentRepeatNode" presStyleLbl="solidAlignAcc1" presStyleIdx="0" presStyleCnt="10"/>
      <dgm:spPr/>
    </dgm:pt>
    <dgm:pt modelId="{004D3E86-D030-4123-925B-DDED2DEF41C0}" type="pres">
      <dgm:prSet presAssocID="{3895DB1A-8DEC-4CC0-9238-D356B891D2CC}" presName="image1" presStyleCnt="0"/>
      <dgm:spPr/>
    </dgm:pt>
    <dgm:pt modelId="{4EE92B4A-33EF-4696-BBD1-E038B8A6F4CC}" type="pres">
      <dgm:prSet presAssocID="{3895DB1A-8DEC-4CC0-9238-D356B891D2CC}" presName="imageRepeatNode" presStyleLbl="alignAcc1" presStyleIdx="0" presStyleCnt="5"/>
      <dgm:spPr/>
    </dgm:pt>
    <dgm:pt modelId="{701DBF02-A669-4530-8634-7D21E6912179}" type="pres">
      <dgm:prSet presAssocID="{3895DB1A-8DEC-4CC0-9238-D356B891D2CC}" presName="imageaccent1" presStyleCnt="0"/>
      <dgm:spPr/>
    </dgm:pt>
    <dgm:pt modelId="{47EEE248-7135-4E51-8939-748BD5485B29}" type="pres">
      <dgm:prSet presAssocID="{3895DB1A-8DEC-4CC0-9238-D356B891D2CC}" presName="accentRepeatNode" presStyleLbl="solidAlignAcc1" presStyleIdx="1" presStyleCnt="10"/>
      <dgm:spPr/>
    </dgm:pt>
    <dgm:pt modelId="{AC01AAF1-A9A1-465B-A83A-E10E2F440F88}" type="pres">
      <dgm:prSet presAssocID="{024B6596-4E8B-461C-A551-D6F7C0E29A33}" presName="text2" presStyleCnt="0"/>
      <dgm:spPr/>
    </dgm:pt>
    <dgm:pt modelId="{BA7ED731-8FFF-47FA-A128-2BD2FCA8269E}" type="pres">
      <dgm:prSet presAssocID="{024B6596-4E8B-461C-A551-D6F7C0E29A33}" presName="textRepeatNode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9D0C9599-3C63-48B9-A29A-BE9449BCFDB2}" type="pres">
      <dgm:prSet presAssocID="{024B6596-4E8B-461C-A551-D6F7C0E29A33}" presName="textaccent2" presStyleCnt="0"/>
      <dgm:spPr/>
    </dgm:pt>
    <dgm:pt modelId="{BDF6DF70-3128-4CD0-9B74-BBBF404655F4}" type="pres">
      <dgm:prSet presAssocID="{024B6596-4E8B-461C-A551-D6F7C0E29A33}" presName="accentRepeatNode" presStyleLbl="solidAlignAcc1" presStyleIdx="2" presStyleCnt="10"/>
      <dgm:spPr/>
    </dgm:pt>
    <dgm:pt modelId="{455D9B38-19D5-42EF-BFC4-DE5EFE25D234}" type="pres">
      <dgm:prSet presAssocID="{4E6CD2BF-1299-413E-9023-FEC5E6F39786}" presName="image2" presStyleCnt="0"/>
      <dgm:spPr/>
    </dgm:pt>
    <dgm:pt modelId="{4950631D-BB11-4DD4-8AA9-5060CD120896}" type="pres">
      <dgm:prSet presAssocID="{4E6CD2BF-1299-413E-9023-FEC5E6F39786}" presName="imageRepeatNode" presStyleLbl="alignAcc1" presStyleIdx="1" presStyleCnt="5"/>
      <dgm:spPr/>
    </dgm:pt>
    <dgm:pt modelId="{715EC48F-72AB-4DFA-A63B-5BA1AF6C247E}" type="pres">
      <dgm:prSet presAssocID="{4E6CD2BF-1299-413E-9023-FEC5E6F39786}" presName="imageaccent2" presStyleCnt="0"/>
      <dgm:spPr/>
    </dgm:pt>
    <dgm:pt modelId="{1B2376BB-46D9-445C-8CD5-132C56928D22}" type="pres">
      <dgm:prSet presAssocID="{4E6CD2BF-1299-413E-9023-FEC5E6F39786}" presName="accentRepeatNode" presStyleLbl="solidAlignAcc1" presStyleIdx="3" presStyleCnt="10"/>
      <dgm:spPr/>
    </dgm:pt>
    <dgm:pt modelId="{E82C40C5-A871-44A6-8767-17EFBB401938}" type="pres">
      <dgm:prSet presAssocID="{1F7867EA-DE48-49C2-B1C6-0F4F963D19D5}" presName="text3" presStyleCnt="0"/>
      <dgm:spPr/>
    </dgm:pt>
    <dgm:pt modelId="{04A362A2-BB83-4663-8D9A-1D4C535FA814}" type="pres">
      <dgm:prSet presAssocID="{1F7867EA-DE48-49C2-B1C6-0F4F963D19D5}" presName="textRepeatNode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17DBBF5B-8752-4E6F-9E27-7DA54B833C19}" type="pres">
      <dgm:prSet presAssocID="{1F7867EA-DE48-49C2-B1C6-0F4F963D19D5}" presName="textaccent3" presStyleCnt="0"/>
      <dgm:spPr/>
    </dgm:pt>
    <dgm:pt modelId="{740D1EC3-E40D-4A35-8171-CC93D7843E3B}" type="pres">
      <dgm:prSet presAssocID="{1F7867EA-DE48-49C2-B1C6-0F4F963D19D5}" presName="accentRepeatNode" presStyleLbl="solidAlignAcc1" presStyleIdx="4" presStyleCnt="10"/>
      <dgm:spPr/>
    </dgm:pt>
    <dgm:pt modelId="{3D4B873B-D4FD-4C8E-AFD4-14ACA1DB0CAD}" type="pres">
      <dgm:prSet presAssocID="{3A6B25DF-FEC4-43F4-AFFA-C5FAAB28EB50}" presName="image3" presStyleCnt="0"/>
      <dgm:spPr/>
    </dgm:pt>
    <dgm:pt modelId="{DF5EED6D-E53F-44D9-AC7D-D2103C7D074B}" type="pres">
      <dgm:prSet presAssocID="{3A6B25DF-FEC4-43F4-AFFA-C5FAAB28EB50}" presName="imageRepeatNode" presStyleLbl="alignAcc1" presStyleIdx="2" presStyleCnt="5"/>
      <dgm:spPr/>
    </dgm:pt>
    <dgm:pt modelId="{B4D95896-98D1-4101-B6CD-851933495EC9}" type="pres">
      <dgm:prSet presAssocID="{3A6B25DF-FEC4-43F4-AFFA-C5FAAB28EB50}" presName="imageaccent3" presStyleCnt="0"/>
      <dgm:spPr/>
    </dgm:pt>
    <dgm:pt modelId="{E6B26E07-DB27-49CA-9F1C-3DF926F57765}" type="pres">
      <dgm:prSet presAssocID="{3A6B25DF-FEC4-43F4-AFFA-C5FAAB28EB50}" presName="accentRepeatNode" presStyleLbl="solidAlignAcc1" presStyleIdx="5" presStyleCnt="10"/>
      <dgm:spPr/>
    </dgm:pt>
    <dgm:pt modelId="{9FF822D0-168E-44A3-B2E4-FAC4E5A08CC5}" type="pres">
      <dgm:prSet presAssocID="{2A8B0BE0-D34B-4FC7-8DE3-60A93603568D}" presName="text4" presStyleCnt="0"/>
      <dgm:spPr/>
    </dgm:pt>
    <dgm:pt modelId="{32189211-0CC7-4387-81DC-D948DCEEFF36}" type="pres">
      <dgm:prSet presAssocID="{2A8B0BE0-D34B-4FC7-8DE3-60A93603568D}" presName="textRepeatNode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CE9F2BD2-B455-42D5-B454-48E2BDFC3B0C}" type="pres">
      <dgm:prSet presAssocID="{2A8B0BE0-D34B-4FC7-8DE3-60A93603568D}" presName="textaccent4" presStyleCnt="0"/>
      <dgm:spPr/>
    </dgm:pt>
    <dgm:pt modelId="{BF817A72-EE64-4E3F-AB65-F5FDC17FFA7E}" type="pres">
      <dgm:prSet presAssocID="{2A8B0BE0-D34B-4FC7-8DE3-60A93603568D}" presName="accentRepeatNode" presStyleLbl="solidAlignAcc1" presStyleIdx="6" presStyleCnt="10"/>
      <dgm:spPr/>
    </dgm:pt>
    <dgm:pt modelId="{AA33F827-7C54-47F2-843B-66121F64832A}" type="pres">
      <dgm:prSet presAssocID="{D244E189-7F21-4721-887F-605B34E24288}" presName="image4" presStyleCnt="0"/>
      <dgm:spPr/>
    </dgm:pt>
    <dgm:pt modelId="{2DB6F735-EBD9-4B6E-845E-9943FEC7FB3D}" type="pres">
      <dgm:prSet presAssocID="{D244E189-7F21-4721-887F-605B34E24288}" presName="imageRepeatNode" presStyleLbl="alignAcc1" presStyleIdx="3" presStyleCnt="5"/>
      <dgm:spPr/>
    </dgm:pt>
    <dgm:pt modelId="{AB9D45EA-DCB2-417F-A289-AE67F542FC9F}" type="pres">
      <dgm:prSet presAssocID="{D244E189-7F21-4721-887F-605B34E24288}" presName="imageaccent4" presStyleCnt="0"/>
      <dgm:spPr/>
    </dgm:pt>
    <dgm:pt modelId="{76899D86-3AF8-4986-AEC9-A5CD4F4C1556}" type="pres">
      <dgm:prSet presAssocID="{D244E189-7F21-4721-887F-605B34E24288}" presName="accentRepeatNode" presStyleLbl="solidAlignAcc1" presStyleIdx="7" presStyleCnt="10"/>
      <dgm:spPr/>
    </dgm:pt>
    <dgm:pt modelId="{059AAF96-43B4-48B3-871D-3B6CCA70F58E}" type="pres">
      <dgm:prSet presAssocID="{41056B33-13A0-4C8B-A9FE-820283EC57EE}" presName="text5" presStyleCnt="0"/>
      <dgm:spPr/>
    </dgm:pt>
    <dgm:pt modelId="{DF2300DD-3EB9-442B-9607-46B404253EF6}" type="pres">
      <dgm:prSet presAssocID="{41056B33-13A0-4C8B-A9FE-820283EC57EE}" presName="textRepeatNode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FA9A66E6-03F7-487E-93E9-56927734B1BD}" type="pres">
      <dgm:prSet presAssocID="{41056B33-13A0-4C8B-A9FE-820283EC57EE}" presName="textaccent5" presStyleCnt="0"/>
      <dgm:spPr/>
    </dgm:pt>
    <dgm:pt modelId="{2A5ACC7E-E586-4265-9B32-294A1A917598}" type="pres">
      <dgm:prSet presAssocID="{41056B33-13A0-4C8B-A9FE-820283EC57EE}" presName="accentRepeatNode" presStyleLbl="solidAlignAcc1" presStyleIdx="8" presStyleCnt="10"/>
      <dgm:spPr/>
    </dgm:pt>
    <dgm:pt modelId="{45B8A257-9BE3-4ED6-8A54-D2FCC1156635}" type="pres">
      <dgm:prSet presAssocID="{57E3A93C-CCAB-4125-AF3E-6B3B205DBDF4}" presName="image5" presStyleCnt="0"/>
      <dgm:spPr/>
    </dgm:pt>
    <dgm:pt modelId="{76017F5B-FAFA-4E83-BDF6-92F8E845561E}" type="pres">
      <dgm:prSet presAssocID="{57E3A93C-CCAB-4125-AF3E-6B3B205DBDF4}" presName="imageRepeatNode" presStyleLbl="alignAcc1" presStyleIdx="4" presStyleCnt="5"/>
      <dgm:spPr/>
    </dgm:pt>
    <dgm:pt modelId="{FA27819F-CCE8-430E-B1D3-9BACF3F27168}" type="pres">
      <dgm:prSet presAssocID="{57E3A93C-CCAB-4125-AF3E-6B3B205DBDF4}" presName="imageaccent5" presStyleCnt="0"/>
      <dgm:spPr/>
    </dgm:pt>
    <dgm:pt modelId="{3D839CCF-616F-4812-A58F-4F4D045A5A74}" type="pres">
      <dgm:prSet presAssocID="{57E3A93C-CCAB-4125-AF3E-6B3B205DBDF4}" presName="accentRepeatNode" presStyleLbl="solidAlignAcc1" presStyleIdx="9" presStyleCnt="10"/>
      <dgm:spPr/>
    </dgm:pt>
  </dgm:ptLst>
  <dgm:cxnLst>
    <dgm:cxn modelId="{DD2B8417-DEA9-4BE0-9F57-CD8BB3A7AD27}" type="presOf" srcId="{4298B0BD-E707-4A8F-9838-00D74F4781EE}" destId="{8A302A55-EE2B-4EDF-9B84-1710F4CDE28E}" srcOrd="0" destOrd="0" presId="urn:microsoft.com/office/officeart/2008/layout/HexagonCluster"/>
    <dgm:cxn modelId="{F61B7F19-22B8-4B2B-BA78-A396669FD99D}" srcId="{4F30779B-4A81-46E6-8433-B80E2804C473}" destId="{2A8B0BE0-D34B-4FC7-8DE3-60A93603568D}" srcOrd="3" destOrd="0" parTransId="{A1F6A001-715B-4E43-BC77-156B6BB20DA4}" sibTransId="{D244E189-7F21-4721-887F-605B34E24288}"/>
    <dgm:cxn modelId="{5280F11C-2C25-4A75-94E8-AAB16B2E4613}" type="presOf" srcId="{024B6596-4E8B-461C-A551-D6F7C0E29A33}" destId="{BA7ED731-8FFF-47FA-A128-2BD2FCA8269E}" srcOrd="0" destOrd="0" presId="urn:microsoft.com/office/officeart/2008/layout/HexagonCluster"/>
    <dgm:cxn modelId="{3D69F85D-39C9-428D-B77A-4E9ADDF5D4AF}" type="presOf" srcId="{3A6B25DF-FEC4-43F4-AFFA-C5FAAB28EB50}" destId="{DF5EED6D-E53F-44D9-AC7D-D2103C7D074B}" srcOrd="0" destOrd="0" presId="urn:microsoft.com/office/officeart/2008/layout/HexagonCluster"/>
    <dgm:cxn modelId="{E157816B-37D4-4C4C-9F5B-F4E792F197C0}" type="presOf" srcId="{57E3A93C-CCAB-4125-AF3E-6B3B205DBDF4}" destId="{76017F5B-FAFA-4E83-BDF6-92F8E845561E}" srcOrd="0" destOrd="0" presId="urn:microsoft.com/office/officeart/2008/layout/HexagonCluster"/>
    <dgm:cxn modelId="{3A37146C-A8F1-4B84-8F03-3C8420DEFCC6}" type="presOf" srcId="{41056B33-13A0-4C8B-A9FE-820283EC57EE}" destId="{DF2300DD-3EB9-442B-9607-46B404253EF6}" srcOrd="0" destOrd="0" presId="urn:microsoft.com/office/officeart/2008/layout/HexagonCluster"/>
    <dgm:cxn modelId="{EF7B404C-CBAD-4FEF-AD09-8710C703060D}" type="presOf" srcId="{4E6CD2BF-1299-413E-9023-FEC5E6F39786}" destId="{4950631D-BB11-4DD4-8AA9-5060CD120896}" srcOrd="0" destOrd="0" presId="urn:microsoft.com/office/officeart/2008/layout/HexagonCluster"/>
    <dgm:cxn modelId="{CA2CC66D-0A45-4E6C-BE19-F7F1A97563D0}" type="presOf" srcId="{4F30779B-4A81-46E6-8433-B80E2804C473}" destId="{CA721350-FC04-4468-996C-86B9D3F57844}" srcOrd="0" destOrd="0" presId="urn:microsoft.com/office/officeart/2008/layout/HexagonCluster"/>
    <dgm:cxn modelId="{66C13584-19A2-4215-AB69-7F8D49CF9164}" srcId="{4F30779B-4A81-46E6-8433-B80E2804C473}" destId="{1F7867EA-DE48-49C2-B1C6-0F4F963D19D5}" srcOrd="2" destOrd="0" parTransId="{B2EE95C7-8CBC-4D2E-9F70-99F154B93038}" sibTransId="{3A6B25DF-FEC4-43F4-AFFA-C5FAAB28EB50}"/>
    <dgm:cxn modelId="{EB4E3E8E-9F96-4AF6-B813-4252C7C26212}" type="presOf" srcId="{3895DB1A-8DEC-4CC0-9238-D356B891D2CC}" destId="{4EE92B4A-33EF-4696-BBD1-E038B8A6F4CC}" srcOrd="0" destOrd="0" presId="urn:microsoft.com/office/officeart/2008/layout/HexagonCluster"/>
    <dgm:cxn modelId="{1DD25091-B29A-4771-98D0-EC0BA281C62F}" srcId="{4F30779B-4A81-46E6-8433-B80E2804C473}" destId="{41056B33-13A0-4C8B-A9FE-820283EC57EE}" srcOrd="4" destOrd="0" parTransId="{91743ACC-FD54-477E-B9FF-598F71EBC793}" sibTransId="{57E3A93C-CCAB-4125-AF3E-6B3B205DBDF4}"/>
    <dgm:cxn modelId="{975631AE-95FE-4A2B-8BC8-A6C143AE3854}" type="presOf" srcId="{D244E189-7F21-4721-887F-605B34E24288}" destId="{2DB6F735-EBD9-4B6E-845E-9943FEC7FB3D}" srcOrd="0" destOrd="0" presId="urn:microsoft.com/office/officeart/2008/layout/HexagonCluster"/>
    <dgm:cxn modelId="{AC1519B8-B68A-4375-BE32-E92E130E961A}" type="presOf" srcId="{1F7867EA-DE48-49C2-B1C6-0F4F963D19D5}" destId="{04A362A2-BB83-4663-8D9A-1D4C535FA814}" srcOrd="0" destOrd="0" presId="urn:microsoft.com/office/officeart/2008/layout/HexagonCluster"/>
    <dgm:cxn modelId="{DCFEBBCE-89B0-4BD3-BD1D-DA5DE907427A}" srcId="{4F30779B-4A81-46E6-8433-B80E2804C473}" destId="{024B6596-4E8B-461C-A551-D6F7C0E29A33}" srcOrd="1" destOrd="0" parTransId="{A2B7FD8C-1E4A-497C-BAAA-5E58D9DF3F6B}" sibTransId="{4E6CD2BF-1299-413E-9023-FEC5E6F39786}"/>
    <dgm:cxn modelId="{4E6641D3-4F6D-455C-8681-4B788E2FCA08}" srcId="{4F30779B-4A81-46E6-8433-B80E2804C473}" destId="{4298B0BD-E707-4A8F-9838-00D74F4781EE}" srcOrd="0" destOrd="0" parTransId="{15482262-DC1D-41A4-9A8C-C0AE496CBD29}" sibTransId="{3895DB1A-8DEC-4CC0-9238-D356B891D2CC}"/>
    <dgm:cxn modelId="{5370D2DF-AC1E-4ED5-B11B-84CC077B96D8}" type="presOf" srcId="{2A8B0BE0-D34B-4FC7-8DE3-60A93603568D}" destId="{32189211-0CC7-4387-81DC-D948DCEEFF36}" srcOrd="0" destOrd="0" presId="urn:microsoft.com/office/officeart/2008/layout/HexagonCluster"/>
    <dgm:cxn modelId="{24457A91-0ED5-42CB-98F1-D9B09DDD8D26}" type="presParOf" srcId="{CA721350-FC04-4468-996C-86B9D3F57844}" destId="{A9E9322E-5DD1-483B-9F51-222E048CEFB7}" srcOrd="0" destOrd="0" presId="urn:microsoft.com/office/officeart/2008/layout/HexagonCluster"/>
    <dgm:cxn modelId="{87E93780-F88A-4B32-9540-024AFD1510D5}" type="presParOf" srcId="{A9E9322E-5DD1-483B-9F51-222E048CEFB7}" destId="{8A302A55-EE2B-4EDF-9B84-1710F4CDE28E}" srcOrd="0" destOrd="0" presId="urn:microsoft.com/office/officeart/2008/layout/HexagonCluster"/>
    <dgm:cxn modelId="{A7F40A70-3199-4B54-BA06-CA1A5A866256}" type="presParOf" srcId="{CA721350-FC04-4468-996C-86B9D3F57844}" destId="{FE110FE4-0DA7-4F19-9E67-94DC341E6386}" srcOrd="1" destOrd="0" presId="urn:microsoft.com/office/officeart/2008/layout/HexagonCluster"/>
    <dgm:cxn modelId="{6FB94F8E-0545-4B7B-ABFB-6FF58E4AF86F}" type="presParOf" srcId="{FE110FE4-0DA7-4F19-9E67-94DC341E6386}" destId="{EB3FDFC7-E2D7-4719-9BD2-625BD9180406}" srcOrd="0" destOrd="0" presId="urn:microsoft.com/office/officeart/2008/layout/HexagonCluster"/>
    <dgm:cxn modelId="{9390E726-C575-42A3-B8C1-DFE72623EA3C}" type="presParOf" srcId="{CA721350-FC04-4468-996C-86B9D3F57844}" destId="{004D3E86-D030-4123-925B-DDED2DEF41C0}" srcOrd="2" destOrd="0" presId="urn:microsoft.com/office/officeart/2008/layout/HexagonCluster"/>
    <dgm:cxn modelId="{91E20885-3EC3-4E7E-B89A-A82632758710}" type="presParOf" srcId="{004D3E86-D030-4123-925B-DDED2DEF41C0}" destId="{4EE92B4A-33EF-4696-BBD1-E038B8A6F4CC}" srcOrd="0" destOrd="0" presId="urn:microsoft.com/office/officeart/2008/layout/HexagonCluster"/>
    <dgm:cxn modelId="{0F4F42D5-BB33-4ACB-A7C4-6E273830287F}" type="presParOf" srcId="{CA721350-FC04-4468-996C-86B9D3F57844}" destId="{701DBF02-A669-4530-8634-7D21E6912179}" srcOrd="3" destOrd="0" presId="urn:microsoft.com/office/officeart/2008/layout/HexagonCluster"/>
    <dgm:cxn modelId="{90445F5A-134B-42E8-9873-8C65E4D9EBA7}" type="presParOf" srcId="{701DBF02-A669-4530-8634-7D21E6912179}" destId="{47EEE248-7135-4E51-8939-748BD5485B29}" srcOrd="0" destOrd="0" presId="urn:microsoft.com/office/officeart/2008/layout/HexagonCluster"/>
    <dgm:cxn modelId="{33B93F15-76D1-4FCC-94C6-593948037560}" type="presParOf" srcId="{CA721350-FC04-4468-996C-86B9D3F57844}" destId="{AC01AAF1-A9A1-465B-A83A-E10E2F440F88}" srcOrd="4" destOrd="0" presId="urn:microsoft.com/office/officeart/2008/layout/HexagonCluster"/>
    <dgm:cxn modelId="{BE58D51B-B19F-4F13-B456-727E87E85C1E}" type="presParOf" srcId="{AC01AAF1-A9A1-465B-A83A-E10E2F440F88}" destId="{BA7ED731-8FFF-47FA-A128-2BD2FCA8269E}" srcOrd="0" destOrd="0" presId="urn:microsoft.com/office/officeart/2008/layout/HexagonCluster"/>
    <dgm:cxn modelId="{FD41A2DA-B69B-495F-B5B5-0DAFECCD5C97}" type="presParOf" srcId="{CA721350-FC04-4468-996C-86B9D3F57844}" destId="{9D0C9599-3C63-48B9-A29A-BE9449BCFDB2}" srcOrd="5" destOrd="0" presId="urn:microsoft.com/office/officeart/2008/layout/HexagonCluster"/>
    <dgm:cxn modelId="{2C8FD34A-75AD-4267-8E10-2702B063F66D}" type="presParOf" srcId="{9D0C9599-3C63-48B9-A29A-BE9449BCFDB2}" destId="{BDF6DF70-3128-4CD0-9B74-BBBF404655F4}" srcOrd="0" destOrd="0" presId="urn:microsoft.com/office/officeart/2008/layout/HexagonCluster"/>
    <dgm:cxn modelId="{6B19FAAE-5541-41A2-8CBC-BEAF3A99B8ED}" type="presParOf" srcId="{CA721350-FC04-4468-996C-86B9D3F57844}" destId="{455D9B38-19D5-42EF-BFC4-DE5EFE25D234}" srcOrd="6" destOrd="0" presId="urn:microsoft.com/office/officeart/2008/layout/HexagonCluster"/>
    <dgm:cxn modelId="{3DE45212-CA78-44E2-BA6C-E54BA2639BC5}" type="presParOf" srcId="{455D9B38-19D5-42EF-BFC4-DE5EFE25D234}" destId="{4950631D-BB11-4DD4-8AA9-5060CD120896}" srcOrd="0" destOrd="0" presId="urn:microsoft.com/office/officeart/2008/layout/HexagonCluster"/>
    <dgm:cxn modelId="{A5D0DA47-DE43-455D-83F5-4F6CFC9FB9D0}" type="presParOf" srcId="{CA721350-FC04-4468-996C-86B9D3F57844}" destId="{715EC48F-72AB-4DFA-A63B-5BA1AF6C247E}" srcOrd="7" destOrd="0" presId="urn:microsoft.com/office/officeart/2008/layout/HexagonCluster"/>
    <dgm:cxn modelId="{24F8D191-D5EF-40A2-8146-D435D4D032F8}" type="presParOf" srcId="{715EC48F-72AB-4DFA-A63B-5BA1AF6C247E}" destId="{1B2376BB-46D9-445C-8CD5-132C56928D22}" srcOrd="0" destOrd="0" presId="urn:microsoft.com/office/officeart/2008/layout/HexagonCluster"/>
    <dgm:cxn modelId="{41346841-62EC-4DBA-9E7C-E8E9E492A4D6}" type="presParOf" srcId="{CA721350-FC04-4468-996C-86B9D3F57844}" destId="{E82C40C5-A871-44A6-8767-17EFBB401938}" srcOrd="8" destOrd="0" presId="urn:microsoft.com/office/officeart/2008/layout/HexagonCluster"/>
    <dgm:cxn modelId="{59B9B94F-AF3E-49F0-B210-89BF632E2440}" type="presParOf" srcId="{E82C40C5-A871-44A6-8767-17EFBB401938}" destId="{04A362A2-BB83-4663-8D9A-1D4C535FA814}" srcOrd="0" destOrd="0" presId="urn:microsoft.com/office/officeart/2008/layout/HexagonCluster"/>
    <dgm:cxn modelId="{B56C21B1-73DB-4F9A-8B8C-9C49A582ED72}" type="presParOf" srcId="{CA721350-FC04-4468-996C-86B9D3F57844}" destId="{17DBBF5B-8752-4E6F-9E27-7DA54B833C19}" srcOrd="9" destOrd="0" presId="urn:microsoft.com/office/officeart/2008/layout/HexagonCluster"/>
    <dgm:cxn modelId="{DFE3F60A-6F5A-44D4-A123-A5E99BA5D5BD}" type="presParOf" srcId="{17DBBF5B-8752-4E6F-9E27-7DA54B833C19}" destId="{740D1EC3-E40D-4A35-8171-CC93D7843E3B}" srcOrd="0" destOrd="0" presId="urn:microsoft.com/office/officeart/2008/layout/HexagonCluster"/>
    <dgm:cxn modelId="{6B36F11A-AD7C-4605-A06A-68CB1112A032}" type="presParOf" srcId="{CA721350-FC04-4468-996C-86B9D3F57844}" destId="{3D4B873B-D4FD-4C8E-AFD4-14ACA1DB0CAD}" srcOrd="10" destOrd="0" presId="urn:microsoft.com/office/officeart/2008/layout/HexagonCluster"/>
    <dgm:cxn modelId="{8FBA2A8A-372D-4855-91E5-066B4CC42D71}" type="presParOf" srcId="{3D4B873B-D4FD-4C8E-AFD4-14ACA1DB0CAD}" destId="{DF5EED6D-E53F-44D9-AC7D-D2103C7D074B}" srcOrd="0" destOrd="0" presId="urn:microsoft.com/office/officeart/2008/layout/HexagonCluster"/>
    <dgm:cxn modelId="{93E51D1C-98AE-42FE-BAF5-919CC329839C}" type="presParOf" srcId="{CA721350-FC04-4468-996C-86B9D3F57844}" destId="{B4D95896-98D1-4101-B6CD-851933495EC9}" srcOrd="11" destOrd="0" presId="urn:microsoft.com/office/officeart/2008/layout/HexagonCluster"/>
    <dgm:cxn modelId="{C4C9DD00-6375-4DD5-BA67-B10E0C6CD25C}" type="presParOf" srcId="{B4D95896-98D1-4101-B6CD-851933495EC9}" destId="{E6B26E07-DB27-49CA-9F1C-3DF926F57765}" srcOrd="0" destOrd="0" presId="urn:microsoft.com/office/officeart/2008/layout/HexagonCluster"/>
    <dgm:cxn modelId="{AE55383C-6C55-49EF-8150-F0F71C901C4A}" type="presParOf" srcId="{CA721350-FC04-4468-996C-86B9D3F57844}" destId="{9FF822D0-168E-44A3-B2E4-FAC4E5A08CC5}" srcOrd="12" destOrd="0" presId="urn:microsoft.com/office/officeart/2008/layout/HexagonCluster"/>
    <dgm:cxn modelId="{E058352B-40A9-4609-A54C-9FC3C15153F5}" type="presParOf" srcId="{9FF822D0-168E-44A3-B2E4-FAC4E5A08CC5}" destId="{32189211-0CC7-4387-81DC-D948DCEEFF36}" srcOrd="0" destOrd="0" presId="urn:microsoft.com/office/officeart/2008/layout/HexagonCluster"/>
    <dgm:cxn modelId="{758E5542-0007-4DD8-BA5D-FD4CB527D715}" type="presParOf" srcId="{CA721350-FC04-4468-996C-86B9D3F57844}" destId="{CE9F2BD2-B455-42D5-B454-48E2BDFC3B0C}" srcOrd="13" destOrd="0" presId="urn:microsoft.com/office/officeart/2008/layout/HexagonCluster"/>
    <dgm:cxn modelId="{E6939BF1-6A70-4E05-8492-174A66002887}" type="presParOf" srcId="{CE9F2BD2-B455-42D5-B454-48E2BDFC3B0C}" destId="{BF817A72-EE64-4E3F-AB65-F5FDC17FFA7E}" srcOrd="0" destOrd="0" presId="urn:microsoft.com/office/officeart/2008/layout/HexagonCluster"/>
    <dgm:cxn modelId="{37D9334B-F501-4B55-8D19-EEBD0AED6E89}" type="presParOf" srcId="{CA721350-FC04-4468-996C-86B9D3F57844}" destId="{AA33F827-7C54-47F2-843B-66121F64832A}" srcOrd="14" destOrd="0" presId="urn:microsoft.com/office/officeart/2008/layout/HexagonCluster"/>
    <dgm:cxn modelId="{99AE0D57-D726-47C0-8BDE-8A0E39B8ADBE}" type="presParOf" srcId="{AA33F827-7C54-47F2-843B-66121F64832A}" destId="{2DB6F735-EBD9-4B6E-845E-9943FEC7FB3D}" srcOrd="0" destOrd="0" presId="urn:microsoft.com/office/officeart/2008/layout/HexagonCluster"/>
    <dgm:cxn modelId="{E1B01954-085B-4C84-BA26-554A97B62BBD}" type="presParOf" srcId="{CA721350-FC04-4468-996C-86B9D3F57844}" destId="{AB9D45EA-DCB2-417F-A289-AE67F542FC9F}" srcOrd="15" destOrd="0" presId="urn:microsoft.com/office/officeart/2008/layout/HexagonCluster"/>
    <dgm:cxn modelId="{2A96CDDC-B894-4E3A-97A1-1A8310D26FE6}" type="presParOf" srcId="{AB9D45EA-DCB2-417F-A289-AE67F542FC9F}" destId="{76899D86-3AF8-4986-AEC9-A5CD4F4C1556}" srcOrd="0" destOrd="0" presId="urn:microsoft.com/office/officeart/2008/layout/HexagonCluster"/>
    <dgm:cxn modelId="{D9A3530D-3203-46A5-9BAB-63800B69040E}" type="presParOf" srcId="{CA721350-FC04-4468-996C-86B9D3F57844}" destId="{059AAF96-43B4-48B3-871D-3B6CCA70F58E}" srcOrd="16" destOrd="0" presId="urn:microsoft.com/office/officeart/2008/layout/HexagonCluster"/>
    <dgm:cxn modelId="{F7C015DE-ADF9-4B0C-8225-7A6E77D5F813}" type="presParOf" srcId="{059AAF96-43B4-48B3-871D-3B6CCA70F58E}" destId="{DF2300DD-3EB9-442B-9607-46B404253EF6}" srcOrd="0" destOrd="0" presId="urn:microsoft.com/office/officeart/2008/layout/HexagonCluster"/>
    <dgm:cxn modelId="{236A0661-2B0A-4E0D-A6DC-51A6A31585C6}" type="presParOf" srcId="{CA721350-FC04-4468-996C-86B9D3F57844}" destId="{FA9A66E6-03F7-487E-93E9-56927734B1BD}" srcOrd="17" destOrd="0" presId="urn:microsoft.com/office/officeart/2008/layout/HexagonCluster"/>
    <dgm:cxn modelId="{0992F8D7-C091-4F53-88AD-167ED3C82EAD}" type="presParOf" srcId="{FA9A66E6-03F7-487E-93E9-56927734B1BD}" destId="{2A5ACC7E-E586-4265-9B32-294A1A917598}" srcOrd="0" destOrd="0" presId="urn:microsoft.com/office/officeart/2008/layout/HexagonCluster"/>
    <dgm:cxn modelId="{C485CF9D-55A2-4B80-B7AA-F30C3FDABB5C}" type="presParOf" srcId="{CA721350-FC04-4468-996C-86B9D3F57844}" destId="{45B8A257-9BE3-4ED6-8A54-D2FCC1156635}" srcOrd="18" destOrd="0" presId="urn:microsoft.com/office/officeart/2008/layout/HexagonCluster"/>
    <dgm:cxn modelId="{EA2D5EE9-F135-4699-8B05-85C1821CEC97}" type="presParOf" srcId="{45B8A257-9BE3-4ED6-8A54-D2FCC1156635}" destId="{76017F5B-FAFA-4E83-BDF6-92F8E845561E}" srcOrd="0" destOrd="0" presId="urn:microsoft.com/office/officeart/2008/layout/HexagonCluster"/>
    <dgm:cxn modelId="{6EEBA0DB-359D-4A51-89DB-95F6F32942F9}" type="presParOf" srcId="{CA721350-FC04-4468-996C-86B9D3F57844}" destId="{FA27819F-CCE8-430E-B1D3-9BACF3F27168}" srcOrd="19" destOrd="0" presId="urn:microsoft.com/office/officeart/2008/layout/HexagonCluster"/>
    <dgm:cxn modelId="{25E75527-6F7A-465E-87FD-DDBEDDD7703D}" type="presParOf" srcId="{FA27819F-CCE8-430E-B1D3-9BACF3F27168}" destId="{3D839CCF-616F-4812-A58F-4F4D045A5A74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B7C99E-8EF0-412D-956F-7B65D3DA99AC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2D373348-746A-4F68-BE97-CC21E2E1356F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orientasi</a:t>
          </a:r>
          <a:endParaRPr lang="id-ID" dirty="0"/>
        </a:p>
      </dgm:t>
    </dgm:pt>
    <dgm:pt modelId="{12E13A32-F22E-4344-9FCB-490835297DF6}" type="parTrans" cxnId="{0AD1F769-7295-450A-BA81-75B9D90395D5}">
      <dgm:prSet/>
      <dgm:spPr/>
      <dgm:t>
        <a:bodyPr/>
        <a:lstStyle/>
        <a:p>
          <a:endParaRPr lang="id-ID"/>
        </a:p>
      </dgm:t>
    </dgm:pt>
    <dgm:pt modelId="{ACFECB71-6541-4062-A3C7-E5BB789BD874}" type="sibTrans" cxnId="{0AD1F769-7295-450A-BA81-75B9D90395D5}">
      <dgm:prSet/>
      <dgm:spPr/>
      <dgm:t>
        <a:bodyPr/>
        <a:lstStyle/>
        <a:p>
          <a:endParaRPr lang="id-ID"/>
        </a:p>
      </dgm:t>
    </dgm:pt>
    <dgm:pt modelId="{014F3527-E3A7-4428-A008-F5AE4E4B9FF7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pengajuan</a:t>
          </a:r>
          <a:endParaRPr lang="id-ID" dirty="0"/>
        </a:p>
      </dgm:t>
    </dgm:pt>
    <dgm:pt modelId="{DC11CEC9-6529-4A14-9DBF-E2A253F205EF}" type="parTrans" cxnId="{036AE779-5245-409E-BF4F-E89F15827C8A}">
      <dgm:prSet/>
      <dgm:spPr/>
      <dgm:t>
        <a:bodyPr/>
        <a:lstStyle/>
        <a:p>
          <a:endParaRPr lang="id-ID"/>
        </a:p>
      </dgm:t>
    </dgm:pt>
    <dgm:pt modelId="{489BF5BF-AF06-438B-9DDF-C5B867EDEA23}" type="sibTrans" cxnId="{036AE779-5245-409E-BF4F-E89F15827C8A}">
      <dgm:prSet/>
      <dgm:spPr/>
      <dgm:t>
        <a:bodyPr/>
        <a:lstStyle/>
        <a:p>
          <a:endParaRPr lang="id-ID"/>
        </a:p>
      </dgm:t>
    </dgm:pt>
    <dgm:pt modelId="{0FF44AF8-9BF6-48DC-820A-A454B57A851A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penawaran</a:t>
          </a:r>
          <a:endParaRPr lang="id-ID" dirty="0"/>
        </a:p>
      </dgm:t>
    </dgm:pt>
    <dgm:pt modelId="{9AFEFBC9-FBC4-4604-935F-3F8284A955CD}" type="parTrans" cxnId="{A30C0CD5-0C4A-4413-8128-8F097F12F742}">
      <dgm:prSet/>
      <dgm:spPr/>
      <dgm:t>
        <a:bodyPr/>
        <a:lstStyle/>
        <a:p>
          <a:endParaRPr lang="id-ID"/>
        </a:p>
      </dgm:t>
    </dgm:pt>
    <dgm:pt modelId="{1AC847A2-791E-4BF1-A280-48CFF49A6385}" type="sibTrans" cxnId="{A30C0CD5-0C4A-4413-8128-8F097F12F742}">
      <dgm:prSet/>
      <dgm:spPr/>
      <dgm:t>
        <a:bodyPr/>
        <a:lstStyle/>
        <a:p>
          <a:endParaRPr lang="id-ID"/>
        </a:p>
      </dgm:t>
    </dgm:pt>
    <dgm:pt modelId="{AB026915-199C-470B-ACE3-5A7FC4FD8068}">
      <dgm:prSet/>
      <dgm:spPr/>
      <dgm:t>
        <a:bodyPr/>
        <a:lstStyle/>
        <a:p>
          <a:r>
            <a:rPr lang="id-ID" b="0" i="0" u="none" strike="noStrike" baseline="0">
              <a:latin typeface="Gilam Book"/>
            </a:rPr>
            <a:t>kesepakatan</a:t>
          </a:r>
          <a:endParaRPr lang="id-ID"/>
        </a:p>
      </dgm:t>
    </dgm:pt>
    <dgm:pt modelId="{DAAD2BE2-0DE3-4FFD-B1B1-F3B6D762A85F}" type="parTrans" cxnId="{CB06B5F5-6AA8-446C-97C8-FED1C6A814E0}">
      <dgm:prSet/>
      <dgm:spPr/>
      <dgm:t>
        <a:bodyPr/>
        <a:lstStyle/>
        <a:p>
          <a:endParaRPr lang="id-ID"/>
        </a:p>
      </dgm:t>
    </dgm:pt>
    <dgm:pt modelId="{047140B3-76FD-4311-B21F-D061A3529D8C}" type="sibTrans" cxnId="{CB06B5F5-6AA8-446C-97C8-FED1C6A814E0}">
      <dgm:prSet/>
      <dgm:spPr/>
      <dgm:t>
        <a:bodyPr/>
        <a:lstStyle/>
        <a:p>
          <a:endParaRPr lang="id-ID"/>
        </a:p>
      </dgm:t>
    </dgm:pt>
    <dgm:pt modelId="{7BDD2CF3-8D24-41B6-99A2-CE8EF9D17F7F}" type="pres">
      <dgm:prSet presAssocID="{96B7C99E-8EF0-412D-956F-7B65D3DA99AC}" presName="Name0" presStyleCnt="0">
        <dgm:presLayoutVars>
          <dgm:chMax val="7"/>
          <dgm:chPref val="7"/>
          <dgm:dir/>
        </dgm:presLayoutVars>
      </dgm:prSet>
      <dgm:spPr/>
    </dgm:pt>
    <dgm:pt modelId="{D0CEA216-3245-4E7E-BA08-33ACB37C37B6}" type="pres">
      <dgm:prSet presAssocID="{96B7C99E-8EF0-412D-956F-7B65D3DA99AC}" presName="Name1" presStyleCnt="0"/>
      <dgm:spPr/>
    </dgm:pt>
    <dgm:pt modelId="{42171AED-4EA1-461E-9B65-8672993D86F6}" type="pres">
      <dgm:prSet presAssocID="{96B7C99E-8EF0-412D-956F-7B65D3DA99AC}" presName="cycle" presStyleCnt="0"/>
      <dgm:spPr/>
    </dgm:pt>
    <dgm:pt modelId="{7753297B-29E3-4E4A-86EF-F0ADC2FEA75F}" type="pres">
      <dgm:prSet presAssocID="{96B7C99E-8EF0-412D-956F-7B65D3DA99AC}" presName="srcNode" presStyleLbl="node1" presStyleIdx="0" presStyleCnt="4"/>
      <dgm:spPr/>
    </dgm:pt>
    <dgm:pt modelId="{A935B175-AD64-4336-A3B0-A1CFC99B7ED8}" type="pres">
      <dgm:prSet presAssocID="{96B7C99E-8EF0-412D-956F-7B65D3DA99AC}" presName="conn" presStyleLbl="parChTrans1D2" presStyleIdx="0" presStyleCnt="1"/>
      <dgm:spPr/>
    </dgm:pt>
    <dgm:pt modelId="{C84E2EB6-EFA2-4078-8327-B56D381C0A65}" type="pres">
      <dgm:prSet presAssocID="{96B7C99E-8EF0-412D-956F-7B65D3DA99AC}" presName="extraNode" presStyleLbl="node1" presStyleIdx="0" presStyleCnt="4"/>
      <dgm:spPr/>
    </dgm:pt>
    <dgm:pt modelId="{FBB1D268-A473-4AC3-B05B-1E91B9C2FE66}" type="pres">
      <dgm:prSet presAssocID="{96B7C99E-8EF0-412D-956F-7B65D3DA99AC}" presName="dstNode" presStyleLbl="node1" presStyleIdx="0" presStyleCnt="4"/>
      <dgm:spPr/>
    </dgm:pt>
    <dgm:pt modelId="{7CEE31EB-C307-44E0-BD64-BD07B1D3005F}" type="pres">
      <dgm:prSet presAssocID="{2D373348-746A-4F68-BE97-CC21E2E1356F}" presName="text_1" presStyleLbl="node1" presStyleIdx="0" presStyleCnt="4">
        <dgm:presLayoutVars>
          <dgm:bulletEnabled val="1"/>
        </dgm:presLayoutVars>
      </dgm:prSet>
      <dgm:spPr/>
    </dgm:pt>
    <dgm:pt modelId="{29CFE501-ABED-4BE8-9521-D5B152CA9310}" type="pres">
      <dgm:prSet presAssocID="{2D373348-746A-4F68-BE97-CC21E2E1356F}" presName="accent_1" presStyleCnt="0"/>
      <dgm:spPr/>
    </dgm:pt>
    <dgm:pt modelId="{71A1CF7B-8C5D-4396-BAA7-7F02A4F793BB}" type="pres">
      <dgm:prSet presAssocID="{2D373348-746A-4F68-BE97-CC21E2E1356F}" presName="accentRepeatNode" presStyleLbl="solidFgAcc1" presStyleIdx="0" presStyleCnt="4"/>
      <dgm:spPr/>
    </dgm:pt>
    <dgm:pt modelId="{C5B65C26-92B6-4DA7-9480-868A8E1A3457}" type="pres">
      <dgm:prSet presAssocID="{014F3527-E3A7-4428-A008-F5AE4E4B9FF7}" presName="text_2" presStyleLbl="node1" presStyleIdx="1" presStyleCnt="4">
        <dgm:presLayoutVars>
          <dgm:bulletEnabled val="1"/>
        </dgm:presLayoutVars>
      </dgm:prSet>
      <dgm:spPr/>
    </dgm:pt>
    <dgm:pt modelId="{C28C2337-E3AD-4A90-BECA-DC1D88435C73}" type="pres">
      <dgm:prSet presAssocID="{014F3527-E3A7-4428-A008-F5AE4E4B9FF7}" presName="accent_2" presStyleCnt="0"/>
      <dgm:spPr/>
    </dgm:pt>
    <dgm:pt modelId="{DF6C38A6-9796-4177-A540-34F5F3FC76F0}" type="pres">
      <dgm:prSet presAssocID="{014F3527-E3A7-4428-A008-F5AE4E4B9FF7}" presName="accentRepeatNode" presStyleLbl="solidFgAcc1" presStyleIdx="1" presStyleCnt="4"/>
      <dgm:spPr/>
    </dgm:pt>
    <dgm:pt modelId="{55D99F8F-CC53-4E2E-9A65-95030D8A158E}" type="pres">
      <dgm:prSet presAssocID="{0FF44AF8-9BF6-48DC-820A-A454B57A851A}" presName="text_3" presStyleLbl="node1" presStyleIdx="2" presStyleCnt="4">
        <dgm:presLayoutVars>
          <dgm:bulletEnabled val="1"/>
        </dgm:presLayoutVars>
      </dgm:prSet>
      <dgm:spPr/>
    </dgm:pt>
    <dgm:pt modelId="{E0BFEA6F-21BB-42FA-827F-AD93A5C6F6B2}" type="pres">
      <dgm:prSet presAssocID="{0FF44AF8-9BF6-48DC-820A-A454B57A851A}" presName="accent_3" presStyleCnt="0"/>
      <dgm:spPr/>
    </dgm:pt>
    <dgm:pt modelId="{3D021459-7E4A-49F1-B571-7C4F3041B8CF}" type="pres">
      <dgm:prSet presAssocID="{0FF44AF8-9BF6-48DC-820A-A454B57A851A}" presName="accentRepeatNode" presStyleLbl="solidFgAcc1" presStyleIdx="2" presStyleCnt="4"/>
      <dgm:spPr/>
    </dgm:pt>
    <dgm:pt modelId="{BD18960C-F164-491A-95D6-03026ABBFAB1}" type="pres">
      <dgm:prSet presAssocID="{AB026915-199C-470B-ACE3-5A7FC4FD8068}" presName="text_4" presStyleLbl="node1" presStyleIdx="3" presStyleCnt="4">
        <dgm:presLayoutVars>
          <dgm:bulletEnabled val="1"/>
        </dgm:presLayoutVars>
      </dgm:prSet>
      <dgm:spPr/>
    </dgm:pt>
    <dgm:pt modelId="{73D36D9D-C75A-4347-9656-2EF924920991}" type="pres">
      <dgm:prSet presAssocID="{AB026915-199C-470B-ACE3-5A7FC4FD8068}" presName="accent_4" presStyleCnt="0"/>
      <dgm:spPr/>
    </dgm:pt>
    <dgm:pt modelId="{B8D6FE61-2099-48D3-A026-08347A681B82}" type="pres">
      <dgm:prSet presAssocID="{AB026915-199C-470B-ACE3-5A7FC4FD8068}" presName="accentRepeatNode" presStyleLbl="solidFgAcc1" presStyleIdx="3" presStyleCnt="4"/>
      <dgm:spPr/>
    </dgm:pt>
  </dgm:ptLst>
  <dgm:cxnLst>
    <dgm:cxn modelId="{A40A9A3C-2EA2-459B-B0B7-432D36CE9BCA}" type="presOf" srcId="{AB026915-199C-470B-ACE3-5A7FC4FD8068}" destId="{BD18960C-F164-491A-95D6-03026ABBFAB1}" srcOrd="0" destOrd="0" presId="urn:microsoft.com/office/officeart/2008/layout/VerticalCurvedList"/>
    <dgm:cxn modelId="{206EB444-5A59-46B8-A9AF-D93C73F5916B}" type="presOf" srcId="{014F3527-E3A7-4428-A008-F5AE4E4B9FF7}" destId="{C5B65C26-92B6-4DA7-9480-868A8E1A3457}" srcOrd="0" destOrd="0" presId="urn:microsoft.com/office/officeart/2008/layout/VerticalCurvedList"/>
    <dgm:cxn modelId="{9E94EA65-626B-4758-9D02-2E645698202A}" type="presOf" srcId="{0FF44AF8-9BF6-48DC-820A-A454B57A851A}" destId="{55D99F8F-CC53-4E2E-9A65-95030D8A158E}" srcOrd="0" destOrd="0" presId="urn:microsoft.com/office/officeart/2008/layout/VerticalCurvedList"/>
    <dgm:cxn modelId="{D04D8448-B38C-4DB0-8629-81A51B069E42}" type="presOf" srcId="{96B7C99E-8EF0-412D-956F-7B65D3DA99AC}" destId="{7BDD2CF3-8D24-41B6-99A2-CE8EF9D17F7F}" srcOrd="0" destOrd="0" presId="urn:microsoft.com/office/officeart/2008/layout/VerticalCurvedList"/>
    <dgm:cxn modelId="{0AD1F769-7295-450A-BA81-75B9D90395D5}" srcId="{96B7C99E-8EF0-412D-956F-7B65D3DA99AC}" destId="{2D373348-746A-4F68-BE97-CC21E2E1356F}" srcOrd="0" destOrd="0" parTransId="{12E13A32-F22E-4344-9FCB-490835297DF6}" sibTransId="{ACFECB71-6541-4062-A3C7-E5BB789BD874}"/>
    <dgm:cxn modelId="{036AE779-5245-409E-BF4F-E89F15827C8A}" srcId="{96B7C99E-8EF0-412D-956F-7B65D3DA99AC}" destId="{014F3527-E3A7-4428-A008-F5AE4E4B9FF7}" srcOrd="1" destOrd="0" parTransId="{DC11CEC9-6529-4A14-9DBF-E2A253F205EF}" sibTransId="{489BF5BF-AF06-438B-9DDF-C5B867EDEA23}"/>
    <dgm:cxn modelId="{DA5A0894-2201-4743-A0A1-E608CAB8CD83}" type="presOf" srcId="{2D373348-746A-4F68-BE97-CC21E2E1356F}" destId="{7CEE31EB-C307-44E0-BD64-BD07B1D3005F}" srcOrd="0" destOrd="0" presId="urn:microsoft.com/office/officeart/2008/layout/VerticalCurvedList"/>
    <dgm:cxn modelId="{A30C0CD5-0C4A-4413-8128-8F097F12F742}" srcId="{96B7C99E-8EF0-412D-956F-7B65D3DA99AC}" destId="{0FF44AF8-9BF6-48DC-820A-A454B57A851A}" srcOrd="2" destOrd="0" parTransId="{9AFEFBC9-FBC4-4604-935F-3F8284A955CD}" sibTransId="{1AC847A2-791E-4BF1-A280-48CFF49A6385}"/>
    <dgm:cxn modelId="{02F96AE1-1B89-43A5-A4E0-EF0F7A42FE5A}" type="presOf" srcId="{ACFECB71-6541-4062-A3C7-E5BB789BD874}" destId="{A935B175-AD64-4336-A3B0-A1CFC99B7ED8}" srcOrd="0" destOrd="0" presId="urn:microsoft.com/office/officeart/2008/layout/VerticalCurvedList"/>
    <dgm:cxn modelId="{CB06B5F5-6AA8-446C-97C8-FED1C6A814E0}" srcId="{96B7C99E-8EF0-412D-956F-7B65D3DA99AC}" destId="{AB026915-199C-470B-ACE3-5A7FC4FD8068}" srcOrd="3" destOrd="0" parTransId="{DAAD2BE2-0DE3-4FFD-B1B1-F3B6D762A85F}" sibTransId="{047140B3-76FD-4311-B21F-D061A3529D8C}"/>
    <dgm:cxn modelId="{040D0AB9-38FE-4C9A-A8E5-65A5F7344EC7}" type="presParOf" srcId="{7BDD2CF3-8D24-41B6-99A2-CE8EF9D17F7F}" destId="{D0CEA216-3245-4E7E-BA08-33ACB37C37B6}" srcOrd="0" destOrd="0" presId="urn:microsoft.com/office/officeart/2008/layout/VerticalCurvedList"/>
    <dgm:cxn modelId="{65DFC11E-B246-4A67-9BCE-31C02AA7CDB5}" type="presParOf" srcId="{D0CEA216-3245-4E7E-BA08-33ACB37C37B6}" destId="{42171AED-4EA1-461E-9B65-8672993D86F6}" srcOrd="0" destOrd="0" presId="urn:microsoft.com/office/officeart/2008/layout/VerticalCurvedList"/>
    <dgm:cxn modelId="{434CFAF8-0FEB-4C10-AEE9-83E802450EC5}" type="presParOf" srcId="{42171AED-4EA1-461E-9B65-8672993D86F6}" destId="{7753297B-29E3-4E4A-86EF-F0ADC2FEA75F}" srcOrd="0" destOrd="0" presId="urn:microsoft.com/office/officeart/2008/layout/VerticalCurvedList"/>
    <dgm:cxn modelId="{58FBAEEC-D16C-4695-AA18-3142E9BDF8B8}" type="presParOf" srcId="{42171AED-4EA1-461E-9B65-8672993D86F6}" destId="{A935B175-AD64-4336-A3B0-A1CFC99B7ED8}" srcOrd="1" destOrd="0" presId="urn:microsoft.com/office/officeart/2008/layout/VerticalCurvedList"/>
    <dgm:cxn modelId="{70E62F3A-B75E-463C-8110-ACB24FE6A8F2}" type="presParOf" srcId="{42171AED-4EA1-461E-9B65-8672993D86F6}" destId="{C84E2EB6-EFA2-4078-8327-B56D381C0A65}" srcOrd="2" destOrd="0" presId="urn:microsoft.com/office/officeart/2008/layout/VerticalCurvedList"/>
    <dgm:cxn modelId="{5E7AD4BE-F56B-4782-8881-7DC0E14625FD}" type="presParOf" srcId="{42171AED-4EA1-461E-9B65-8672993D86F6}" destId="{FBB1D268-A473-4AC3-B05B-1E91B9C2FE66}" srcOrd="3" destOrd="0" presId="urn:microsoft.com/office/officeart/2008/layout/VerticalCurvedList"/>
    <dgm:cxn modelId="{8966CDF6-DA15-4E03-9272-BF96EDF13A8B}" type="presParOf" srcId="{D0CEA216-3245-4E7E-BA08-33ACB37C37B6}" destId="{7CEE31EB-C307-44E0-BD64-BD07B1D3005F}" srcOrd="1" destOrd="0" presId="urn:microsoft.com/office/officeart/2008/layout/VerticalCurvedList"/>
    <dgm:cxn modelId="{9483A362-27B7-469A-BDDE-9684A6DE06CF}" type="presParOf" srcId="{D0CEA216-3245-4E7E-BA08-33ACB37C37B6}" destId="{29CFE501-ABED-4BE8-9521-D5B152CA9310}" srcOrd="2" destOrd="0" presId="urn:microsoft.com/office/officeart/2008/layout/VerticalCurvedList"/>
    <dgm:cxn modelId="{6938FFBB-D4CF-4F9A-AABB-072741401A1D}" type="presParOf" srcId="{29CFE501-ABED-4BE8-9521-D5B152CA9310}" destId="{71A1CF7B-8C5D-4396-BAA7-7F02A4F793BB}" srcOrd="0" destOrd="0" presId="urn:microsoft.com/office/officeart/2008/layout/VerticalCurvedList"/>
    <dgm:cxn modelId="{03032701-6EA1-45E4-BC78-AAEF11D8E656}" type="presParOf" srcId="{D0CEA216-3245-4E7E-BA08-33ACB37C37B6}" destId="{C5B65C26-92B6-4DA7-9480-868A8E1A3457}" srcOrd="3" destOrd="0" presId="urn:microsoft.com/office/officeart/2008/layout/VerticalCurvedList"/>
    <dgm:cxn modelId="{62D75D11-FDE3-40A4-9AF1-C466024C096A}" type="presParOf" srcId="{D0CEA216-3245-4E7E-BA08-33ACB37C37B6}" destId="{C28C2337-E3AD-4A90-BECA-DC1D88435C73}" srcOrd="4" destOrd="0" presId="urn:microsoft.com/office/officeart/2008/layout/VerticalCurvedList"/>
    <dgm:cxn modelId="{8BBAC6F5-F2FD-4016-BD39-8DACB4C594A5}" type="presParOf" srcId="{C28C2337-E3AD-4A90-BECA-DC1D88435C73}" destId="{DF6C38A6-9796-4177-A540-34F5F3FC76F0}" srcOrd="0" destOrd="0" presId="urn:microsoft.com/office/officeart/2008/layout/VerticalCurvedList"/>
    <dgm:cxn modelId="{9EBB5279-38CE-4846-A6B9-E0234E471668}" type="presParOf" srcId="{D0CEA216-3245-4E7E-BA08-33ACB37C37B6}" destId="{55D99F8F-CC53-4E2E-9A65-95030D8A158E}" srcOrd="5" destOrd="0" presId="urn:microsoft.com/office/officeart/2008/layout/VerticalCurvedList"/>
    <dgm:cxn modelId="{BE72BAB5-AA60-4E0E-8F3F-9069CF06A094}" type="presParOf" srcId="{D0CEA216-3245-4E7E-BA08-33ACB37C37B6}" destId="{E0BFEA6F-21BB-42FA-827F-AD93A5C6F6B2}" srcOrd="6" destOrd="0" presId="urn:microsoft.com/office/officeart/2008/layout/VerticalCurvedList"/>
    <dgm:cxn modelId="{A15E711C-34A7-4918-9299-BCA14FFA3381}" type="presParOf" srcId="{E0BFEA6F-21BB-42FA-827F-AD93A5C6F6B2}" destId="{3D021459-7E4A-49F1-B571-7C4F3041B8CF}" srcOrd="0" destOrd="0" presId="urn:microsoft.com/office/officeart/2008/layout/VerticalCurvedList"/>
    <dgm:cxn modelId="{B812EF9E-DB3A-413A-9545-E851A275DC7C}" type="presParOf" srcId="{D0CEA216-3245-4E7E-BA08-33ACB37C37B6}" destId="{BD18960C-F164-491A-95D6-03026ABBFAB1}" srcOrd="7" destOrd="0" presId="urn:microsoft.com/office/officeart/2008/layout/VerticalCurvedList"/>
    <dgm:cxn modelId="{BBF1A6C6-EED8-4EAF-8D43-C724241A153C}" type="presParOf" srcId="{D0CEA216-3245-4E7E-BA08-33ACB37C37B6}" destId="{73D36D9D-C75A-4347-9656-2EF924920991}" srcOrd="8" destOrd="0" presId="urn:microsoft.com/office/officeart/2008/layout/VerticalCurvedList"/>
    <dgm:cxn modelId="{AEE3CEE1-80A7-4C46-94FD-7C18C4D4911B}" type="presParOf" srcId="{73D36D9D-C75A-4347-9656-2EF924920991}" destId="{B8D6FE61-2099-48D3-A026-08347A681B8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0B693F-13D2-46DF-8A46-B03288F14B3A}" type="doc">
      <dgm:prSet loTypeId="urn:microsoft.com/office/officeart/2005/8/layout/process5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A44A12A2-5FF9-426E-A434-3CD6E7E2C714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Menggunakan kalimat dialogis. </a:t>
          </a:r>
          <a:endParaRPr lang="id-ID"/>
        </a:p>
      </dgm:t>
    </dgm:pt>
    <dgm:pt modelId="{F3044EAD-AF36-4228-A69F-2EA3057363C8}" type="parTrans" cxnId="{9796124A-B658-411A-AC56-BA24B20AF38C}">
      <dgm:prSet/>
      <dgm:spPr/>
      <dgm:t>
        <a:bodyPr/>
        <a:lstStyle/>
        <a:p>
          <a:endParaRPr lang="id-ID"/>
        </a:p>
      </dgm:t>
    </dgm:pt>
    <dgm:pt modelId="{FEDD8D75-156C-443F-8265-92EA83F05B23}" type="sibTrans" cxnId="{9796124A-B658-411A-AC56-BA24B20AF38C}">
      <dgm:prSet/>
      <dgm:spPr/>
      <dgm:t>
        <a:bodyPr/>
        <a:lstStyle/>
        <a:p>
          <a:endParaRPr lang="id-ID"/>
        </a:p>
      </dgm:t>
    </dgm:pt>
    <dgm:pt modelId="{C534D2DE-920D-42DB-B0F4-09A1712D10EE}">
      <dgm:prSet/>
      <dgm:spPr/>
      <dgm:t>
        <a:bodyPr/>
        <a:lstStyle/>
        <a:p>
          <a:r>
            <a:rPr lang="id-ID" b="0" i="0" u="none" strike="noStrike" baseline="0">
              <a:latin typeface="Gilam Book"/>
            </a:rPr>
            <a:t>Menggunakan kalimat persuasif. </a:t>
          </a:r>
          <a:endParaRPr lang="id-ID" b="0" i="0" u="none" strike="noStrike" baseline="0" dirty="0">
            <a:latin typeface="Gilam Book"/>
          </a:endParaRPr>
        </a:p>
      </dgm:t>
    </dgm:pt>
    <dgm:pt modelId="{655CCB32-AB71-44E3-B093-D83A2870ADC8}" type="parTrans" cxnId="{E3F5CDD1-752F-4D0D-9EC4-7E69C9AD3C2D}">
      <dgm:prSet/>
      <dgm:spPr/>
      <dgm:t>
        <a:bodyPr/>
        <a:lstStyle/>
        <a:p>
          <a:endParaRPr lang="id-ID"/>
        </a:p>
      </dgm:t>
    </dgm:pt>
    <dgm:pt modelId="{DEE41634-F79D-4F52-BC2B-522A2621DF59}" type="sibTrans" cxnId="{E3F5CDD1-752F-4D0D-9EC4-7E69C9AD3C2D}">
      <dgm:prSet/>
      <dgm:spPr/>
      <dgm:t>
        <a:bodyPr/>
        <a:lstStyle/>
        <a:p>
          <a:endParaRPr lang="id-ID"/>
        </a:p>
      </dgm:t>
    </dgm:pt>
    <dgm:pt modelId="{D2CDF3CB-E9EC-4E66-9A26-E8DE484C8520}">
      <dgm:prSet/>
      <dgm:spPr/>
      <dgm:t>
        <a:bodyPr/>
        <a:lstStyle/>
        <a:p>
          <a:r>
            <a:rPr lang="id-ID" b="0" i="0" u="none" strike="noStrike" baseline="0" dirty="0">
              <a:latin typeface="Gilam Book"/>
            </a:rPr>
            <a:t>Menggunakan kalimat </a:t>
          </a:r>
          <a:r>
            <a:rPr lang="id-ID" b="0" i="0" u="none" strike="noStrike" baseline="0" dirty="0" err="1">
              <a:latin typeface="Gilam Book"/>
            </a:rPr>
            <a:t>kausalita</a:t>
          </a:r>
          <a:r>
            <a:rPr lang="en-GB" b="0" i="0" u="none" strike="noStrike" baseline="0" dirty="0">
              <a:latin typeface="Gilam Book"/>
            </a:rPr>
            <a:t>s yang</a:t>
          </a:r>
          <a:r>
            <a:rPr lang="id-ID" b="0" i="0" u="none" strike="noStrike" baseline="0" dirty="0">
              <a:latin typeface="Gilam Book"/>
            </a:rPr>
            <a:t> menyatakan hubungan sebab-akibat</a:t>
          </a:r>
          <a:r>
            <a:rPr lang="en-GB" b="0" i="0" u="none" strike="noStrike" baseline="0" dirty="0">
              <a:latin typeface="Gilam Book"/>
            </a:rPr>
            <a:t>.</a:t>
          </a:r>
        </a:p>
      </dgm:t>
    </dgm:pt>
    <dgm:pt modelId="{BA7D6FE5-CEFE-4EBB-B756-CB03D1905883}" type="parTrans" cxnId="{8DFE3AA0-9B5C-4C5E-9937-F607C26E081F}">
      <dgm:prSet/>
      <dgm:spPr/>
      <dgm:t>
        <a:bodyPr/>
        <a:lstStyle/>
        <a:p>
          <a:endParaRPr lang="id-ID"/>
        </a:p>
      </dgm:t>
    </dgm:pt>
    <dgm:pt modelId="{330E7AA1-2932-453A-8714-A78840102A4E}" type="sibTrans" cxnId="{8DFE3AA0-9B5C-4C5E-9937-F607C26E081F}">
      <dgm:prSet/>
      <dgm:spPr/>
      <dgm:t>
        <a:bodyPr/>
        <a:lstStyle/>
        <a:p>
          <a:endParaRPr lang="id-ID"/>
        </a:p>
      </dgm:t>
    </dgm:pt>
    <dgm:pt modelId="{638DC64F-E097-4532-A773-12E9AF13EB2E}">
      <dgm:prSet/>
      <dgm:spPr/>
      <dgm:t>
        <a:bodyPr/>
        <a:lstStyle/>
        <a:p>
          <a:r>
            <a:rPr lang="id-ID" b="0" i="0" u="none" strike="noStrike" baseline="0">
              <a:latin typeface="Gilam Book"/>
            </a:rPr>
            <a:t>Menggunakan kalimat bersyarat. </a:t>
          </a:r>
          <a:endParaRPr lang="id-ID" b="0" i="0" u="none" strike="noStrike" baseline="0" dirty="0">
            <a:latin typeface="Gilam Book"/>
          </a:endParaRPr>
        </a:p>
      </dgm:t>
    </dgm:pt>
    <dgm:pt modelId="{5FD26BA3-1F2E-42E9-B5EA-DE16AFC86169}" type="parTrans" cxnId="{876F3B2F-0888-4629-B799-DC425D09E6AC}">
      <dgm:prSet/>
      <dgm:spPr/>
      <dgm:t>
        <a:bodyPr/>
        <a:lstStyle/>
        <a:p>
          <a:endParaRPr lang="id-ID"/>
        </a:p>
      </dgm:t>
    </dgm:pt>
    <dgm:pt modelId="{C85FE8C1-AE06-4D66-BD3C-E0CB515AD7FC}" type="sibTrans" cxnId="{876F3B2F-0888-4629-B799-DC425D09E6AC}">
      <dgm:prSet/>
      <dgm:spPr/>
      <dgm:t>
        <a:bodyPr/>
        <a:lstStyle/>
        <a:p>
          <a:endParaRPr lang="id-ID"/>
        </a:p>
      </dgm:t>
    </dgm:pt>
    <dgm:pt modelId="{E03CC612-554F-44AD-8253-E9785A1257B9}">
      <dgm:prSet/>
      <dgm:spPr/>
      <dgm:t>
        <a:bodyPr/>
        <a:lstStyle/>
        <a:p>
          <a:r>
            <a:rPr lang="id-ID" b="0" i="0" u="none" strike="noStrike" baseline="0">
              <a:latin typeface="Gilam Book"/>
            </a:rPr>
            <a:t>Menggunakan ganti sapaan. </a:t>
          </a:r>
          <a:endParaRPr lang="id-ID" b="0" i="0" u="none" strike="noStrike" baseline="0" dirty="0">
            <a:latin typeface="Gilam Book"/>
          </a:endParaRPr>
        </a:p>
      </dgm:t>
    </dgm:pt>
    <dgm:pt modelId="{B47D9CD9-BC93-4391-9D4E-B7916BD52A60}" type="parTrans" cxnId="{140F68AA-C9A2-4E38-98FB-13E2923FCE6F}">
      <dgm:prSet/>
      <dgm:spPr/>
      <dgm:t>
        <a:bodyPr/>
        <a:lstStyle/>
        <a:p>
          <a:endParaRPr lang="id-ID"/>
        </a:p>
      </dgm:t>
    </dgm:pt>
    <dgm:pt modelId="{9EAB52F1-016B-4F0D-9C20-2CD60449FAF8}" type="sibTrans" cxnId="{140F68AA-C9A2-4E38-98FB-13E2923FCE6F}">
      <dgm:prSet/>
      <dgm:spPr/>
      <dgm:t>
        <a:bodyPr/>
        <a:lstStyle/>
        <a:p>
          <a:endParaRPr lang="id-ID"/>
        </a:p>
      </dgm:t>
    </dgm:pt>
    <dgm:pt modelId="{6EADDFF2-3D0C-4941-A085-1D676F8818BC}">
      <dgm:prSet/>
      <dgm:spPr/>
      <dgm:t>
        <a:bodyPr/>
        <a:lstStyle/>
        <a:p>
          <a:r>
            <a:rPr lang="id-ID" b="0" i="0" u="none" strike="noStrike" baseline="0" dirty="0">
              <a:latin typeface="Gilam Book"/>
            </a:rPr>
            <a:t>Menggunakan ragam bahasa baku maupun tidak baku</a:t>
          </a:r>
          <a:r>
            <a:rPr lang="en-GB" b="0" i="0" u="none" strike="noStrike" baseline="0" dirty="0">
              <a:latin typeface="Gilam Book"/>
            </a:rPr>
            <a:t>.</a:t>
          </a:r>
          <a:endParaRPr lang="id-ID" dirty="0"/>
        </a:p>
      </dgm:t>
    </dgm:pt>
    <dgm:pt modelId="{19413279-A3DF-4C3F-B5E7-368F14EF37B0}" type="parTrans" cxnId="{1ED129D3-68F2-43CE-BE8F-EA142D77FF18}">
      <dgm:prSet/>
      <dgm:spPr/>
      <dgm:t>
        <a:bodyPr/>
        <a:lstStyle/>
        <a:p>
          <a:endParaRPr lang="id-ID"/>
        </a:p>
      </dgm:t>
    </dgm:pt>
    <dgm:pt modelId="{7A484669-CA00-4389-AE36-5BF54B816733}" type="sibTrans" cxnId="{1ED129D3-68F2-43CE-BE8F-EA142D77FF18}">
      <dgm:prSet/>
      <dgm:spPr/>
      <dgm:t>
        <a:bodyPr/>
        <a:lstStyle/>
        <a:p>
          <a:endParaRPr lang="id-ID"/>
        </a:p>
      </dgm:t>
    </dgm:pt>
    <dgm:pt modelId="{66844319-348D-4B38-B25D-389EA8ACC784}" type="pres">
      <dgm:prSet presAssocID="{5B0B693F-13D2-46DF-8A46-B03288F14B3A}" presName="diagram" presStyleCnt="0">
        <dgm:presLayoutVars>
          <dgm:dir/>
          <dgm:resizeHandles val="exact"/>
        </dgm:presLayoutVars>
      </dgm:prSet>
      <dgm:spPr/>
    </dgm:pt>
    <dgm:pt modelId="{A57F6AE6-04D3-4FBC-93A5-D8287999ECD3}" type="pres">
      <dgm:prSet presAssocID="{A44A12A2-5FF9-426E-A434-3CD6E7E2C714}" presName="node" presStyleLbl="node1" presStyleIdx="0" presStyleCnt="6">
        <dgm:presLayoutVars>
          <dgm:bulletEnabled val="1"/>
        </dgm:presLayoutVars>
      </dgm:prSet>
      <dgm:spPr/>
    </dgm:pt>
    <dgm:pt modelId="{7AA74F5A-AC2C-4FE7-A787-5CCEAC90A497}" type="pres">
      <dgm:prSet presAssocID="{FEDD8D75-156C-443F-8265-92EA83F05B23}" presName="sibTrans" presStyleLbl="sibTrans2D1" presStyleIdx="0" presStyleCnt="5"/>
      <dgm:spPr/>
    </dgm:pt>
    <dgm:pt modelId="{82C6788E-4685-40C3-AAB4-5EE96DEED5D3}" type="pres">
      <dgm:prSet presAssocID="{FEDD8D75-156C-443F-8265-92EA83F05B23}" presName="connectorText" presStyleLbl="sibTrans2D1" presStyleIdx="0" presStyleCnt="5"/>
      <dgm:spPr/>
    </dgm:pt>
    <dgm:pt modelId="{D09F0CF2-8126-4FAE-A764-41400D22A71A}" type="pres">
      <dgm:prSet presAssocID="{C534D2DE-920D-42DB-B0F4-09A1712D10EE}" presName="node" presStyleLbl="node1" presStyleIdx="1" presStyleCnt="6">
        <dgm:presLayoutVars>
          <dgm:bulletEnabled val="1"/>
        </dgm:presLayoutVars>
      </dgm:prSet>
      <dgm:spPr/>
    </dgm:pt>
    <dgm:pt modelId="{6BFDB610-67E8-43ED-A19F-94A26C2710F3}" type="pres">
      <dgm:prSet presAssocID="{DEE41634-F79D-4F52-BC2B-522A2621DF59}" presName="sibTrans" presStyleLbl="sibTrans2D1" presStyleIdx="1" presStyleCnt="5"/>
      <dgm:spPr/>
    </dgm:pt>
    <dgm:pt modelId="{92727E38-34E9-48D5-B855-1FB500076C78}" type="pres">
      <dgm:prSet presAssocID="{DEE41634-F79D-4F52-BC2B-522A2621DF59}" presName="connectorText" presStyleLbl="sibTrans2D1" presStyleIdx="1" presStyleCnt="5"/>
      <dgm:spPr/>
    </dgm:pt>
    <dgm:pt modelId="{84C1345D-B2EF-4E69-97AA-A387D38DB9C4}" type="pres">
      <dgm:prSet presAssocID="{D2CDF3CB-E9EC-4E66-9A26-E8DE484C8520}" presName="node" presStyleLbl="node1" presStyleIdx="2" presStyleCnt="6">
        <dgm:presLayoutVars>
          <dgm:bulletEnabled val="1"/>
        </dgm:presLayoutVars>
      </dgm:prSet>
      <dgm:spPr/>
    </dgm:pt>
    <dgm:pt modelId="{37940C9E-3A9C-40E5-BFA9-19748B5414C0}" type="pres">
      <dgm:prSet presAssocID="{330E7AA1-2932-453A-8714-A78840102A4E}" presName="sibTrans" presStyleLbl="sibTrans2D1" presStyleIdx="2" presStyleCnt="5"/>
      <dgm:spPr/>
    </dgm:pt>
    <dgm:pt modelId="{2A545CD6-5A58-4B68-AF48-69ADEF2D8EE7}" type="pres">
      <dgm:prSet presAssocID="{330E7AA1-2932-453A-8714-A78840102A4E}" presName="connectorText" presStyleLbl="sibTrans2D1" presStyleIdx="2" presStyleCnt="5"/>
      <dgm:spPr/>
    </dgm:pt>
    <dgm:pt modelId="{EA677921-271E-42B4-A6DE-5CF6614F308C}" type="pres">
      <dgm:prSet presAssocID="{638DC64F-E097-4532-A773-12E9AF13EB2E}" presName="node" presStyleLbl="node1" presStyleIdx="3" presStyleCnt="6">
        <dgm:presLayoutVars>
          <dgm:bulletEnabled val="1"/>
        </dgm:presLayoutVars>
      </dgm:prSet>
      <dgm:spPr/>
    </dgm:pt>
    <dgm:pt modelId="{4559C0ED-6A5D-43F9-B880-CA6B83E6B109}" type="pres">
      <dgm:prSet presAssocID="{C85FE8C1-AE06-4D66-BD3C-E0CB515AD7FC}" presName="sibTrans" presStyleLbl="sibTrans2D1" presStyleIdx="3" presStyleCnt="5"/>
      <dgm:spPr/>
    </dgm:pt>
    <dgm:pt modelId="{AB7F85A9-1C71-4FA2-A6DD-EEE2A7F3880E}" type="pres">
      <dgm:prSet presAssocID="{C85FE8C1-AE06-4D66-BD3C-E0CB515AD7FC}" presName="connectorText" presStyleLbl="sibTrans2D1" presStyleIdx="3" presStyleCnt="5"/>
      <dgm:spPr/>
    </dgm:pt>
    <dgm:pt modelId="{8C488D60-4CC4-4AA1-9A80-C3E8D55CE5B4}" type="pres">
      <dgm:prSet presAssocID="{E03CC612-554F-44AD-8253-E9785A1257B9}" presName="node" presStyleLbl="node1" presStyleIdx="4" presStyleCnt="6">
        <dgm:presLayoutVars>
          <dgm:bulletEnabled val="1"/>
        </dgm:presLayoutVars>
      </dgm:prSet>
      <dgm:spPr/>
    </dgm:pt>
    <dgm:pt modelId="{FDDD91CA-6C2F-4448-988D-61048E28C3ED}" type="pres">
      <dgm:prSet presAssocID="{9EAB52F1-016B-4F0D-9C20-2CD60449FAF8}" presName="sibTrans" presStyleLbl="sibTrans2D1" presStyleIdx="4" presStyleCnt="5"/>
      <dgm:spPr/>
    </dgm:pt>
    <dgm:pt modelId="{895C82FD-19C9-41DB-8064-69E1959CF26E}" type="pres">
      <dgm:prSet presAssocID="{9EAB52F1-016B-4F0D-9C20-2CD60449FAF8}" presName="connectorText" presStyleLbl="sibTrans2D1" presStyleIdx="4" presStyleCnt="5"/>
      <dgm:spPr/>
    </dgm:pt>
    <dgm:pt modelId="{A63BDD9F-AC76-44B3-BD79-4E17F9586BAD}" type="pres">
      <dgm:prSet presAssocID="{6EADDFF2-3D0C-4941-A085-1D676F8818BC}" presName="node" presStyleLbl="node1" presStyleIdx="5" presStyleCnt="6">
        <dgm:presLayoutVars>
          <dgm:bulletEnabled val="1"/>
        </dgm:presLayoutVars>
      </dgm:prSet>
      <dgm:spPr/>
    </dgm:pt>
  </dgm:ptLst>
  <dgm:cxnLst>
    <dgm:cxn modelId="{CB660B12-11B9-4E74-861B-B3ABC95C6033}" type="presOf" srcId="{A44A12A2-5FF9-426E-A434-3CD6E7E2C714}" destId="{A57F6AE6-04D3-4FBC-93A5-D8287999ECD3}" srcOrd="0" destOrd="0" presId="urn:microsoft.com/office/officeart/2005/8/layout/process5"/>
    <dgm:cxn modelId="{AD3E171A-3CF4-4DA6-959E-D8D4429EEC12}" type="presOf" srcId="{FEDD8D75-156C-443F-8265-92EA83F05B23}" destId="{82C6788E-4685-40C3-AAB4-5EE96DEED5D3}" srcOrd="1" destOrd="0" presId="urn:microsoft.com/office/officeart/2005/8/layout/process5"/>
    <dgm:cxn modelId="{876F3B2F-0888-4629-B799-DC425D09E6AC}" srcId="{5B0B693F-13D2-46DF-8A46-B03288F14B3A}" destId="{638DC64F-E097-4532-A773-12E9AF13EB2E}" srcOrd="3" destOrd="0" parTransId="{5FD26BA3-1F2E-42E9-B5EA-DE16AFC86169}" sibTransId="{C85FE8C1-AE06-4D66-BD3C-E0CB515AD7FC}"/>
    <dgm:cxn modelId="{DF391134-1A64-4173-AB2B-A77C133F90FE}" type="presOf" srcId="{D2CDF3CB-E9EC-4E66-9A26-E8DE484C8520}" destId="{84C1345D-B2EF-4E69-97AA-A387D38DB9C4}" srcOrd="0" destOrd="0" presId="urn:microsoft.com/office/officeart/2005/8/layout/process5"/>
    <dgm:cxn modelId="{0E6DA837-799E-46E2-8C28-81D73EE8B0D6}" type="presOf" srcId="{DEE41634-F79D-4F52-BC2B-522A2621DF59}" destId="{6BFDB610-67E8-43ED-A19F-94A26C2710F3}" srcOrd="0" destOrd="0" presId="urn:microsoft.com/office/officeart/2005/8/layout/process5"/>
    <dgm:cxn modelId="{9796124A-B658-411A-AC56-BA24B20AF38C}" srcId="{5B0B693F-13D2-46DF-8A46-B03288F14B3A}" destId="{A44A12A2-5FF9-426E-A434-3CD6E7E2C714}" srcOrd="0" destOrd="0" parTransId="{F3044EAD-AF36-4228-A69F-2EA3057363C8}" sibTransId="{FEDD8D75-156C-443F-8265-92EA83F05B23}"/>
    <dgm:cxn modelId="{3D4A5071-7ED1-4BB7-ADEB-5B23706F55D0}" type="presOf" srcId="{6EADDFF2-3D0C-4941-A085-1D676F8818BC}" destId="{A63BDD9F-AC76-44B3-BD79-4E17F9586BAD}" srcOrd="0" destOrd="0" presId="urn:microsoft.com/office/officeart/2005/8/layout/process5"/>
    <dgm:cxn modelId="{D3BCD172-610B-445C-90BD-3637B06B9378}" type="presOf" srcId="{9EAB52F1-016B-4F0D-9C20-2CD60449FAF8}" destId="{895C82FD-19C9-41DB-8064-69E1959CF26E}" srcOrd="1" destOrd="0" presId="urn:microsoft.com/office/officeart/2005/8/layout/process5"/>
    <dgm:cxn modelId="{4BB9A353-4419-42D3-9D1F-91EF9BA961CA}" type="presOf" srcId="{9EAB52F1-016B-4F0D-9C20-2CD60449FAF8}" destId="{FDDD91CA-6C2F-4448-988D-61048E28C3ED}" srcOrd="0" destOrd="0" presId="urn:microsoft.com/office/officeart/2005/8/layout/process5"/>
    <dgm:cxn modelId="{D8D65A7C-FE9F-4D27-ABD8-479D02C72375}" type="presOf" srcId="{330E7AA1-2932-453A-8714-A78840102A4E}" destId="{37940C9E-3A9C-40E5-BFA9-19748B5414C0}" srcOrd="0" destOrd="0" presId="urn:microsoft.com/office/officeart/2005/8/layout/process5"/>
    <dgm:cxn modelId="{CE76D282-366D-49A8-A70F-766156149B28}" type="presOf" srcId="{C85FE8C1-AE06-4D66-BD3C-E0CB515AD7FC}" destId="{4559C0ED-6A5D-43F9-B880-CA6B83E6B109}" srcOrd="0" destOrd="0" presId="urn:microsoft.com/office/officeart/2005/8/layout/process5"/>
    <dgm:cxn modelId="{985C3C95-5B85-45AC-8AC5-C328C276DF99}" type="presOf" srcId="{DEE41634-F79D-4F52-BC2B-522A2621DF59}" destId="{92727E38-34E9-48D5-B855-1FB500076C78}" srcOrd="1" destOrd="0" presId="urn:microsoft.com/office/officeart/2005/8/layout/process5"/>
    <dgm:cxn modelId="{6233AE96-A072-44A7-AFCB-A9EDA115BB0C}" type="presOf" srcId="{C85FE8C1-AE06-4D66-BD3C-E0CB515AD7FC}" destId="{AB7F85A9-1C71-4FA2-A6DD-EEE2A7F3880E}" srcOrd="1" destOrd="0" presId="urn:microsoft.com/office/officeart/2005/8/layout/process5"/>
    <dgm:cxn modelId="{8DFE3AA0-9B5C-4C5E-9937-F607C26E081F}" srcId="{5B0B693F-13D2-46DF-8A46-B03288F14B3A}" destId="{D2CDF3CB-E9EC-4E66-9A26-E8DE484C8520}" srcOrd="2" destOrd="0" parTransId="{BA7D6FE5-CEFE-4EBB-B756-CB03D1905883}" sibTransId="{330E7AA1-2932-453A-8714-A78840102A4E}"/>
    <dgm:cxn modelId="{1CFEDEA0-4EE5-4221-9D9F-F3114671ACE0}" type="presOf" srcId="{E03CC612-554F-44AD-8253-E9785A1257B9}" destId="{8C488D60-4CC4-4AA1-9A80-C3E8D55CE5B4}" srcOrd="0" destOrd="0" presId="urn:microsoft.com/office/officeart/2005/8/layout/process5"/>
    <dgm:cxn modelId="{140F68AA-C9A2-4E38-98FB-13E2923FCE6F}" srcId="{5B0B693F-13D2-46DF-8A46-B03288F14B3A}" destId="{E03CC612-554F-44AD-8253-E9785A1257B9}" srcOrd="4" destOrd="0" parTransId="{B47D9CD9-BC93-4391-9D4E-B7916BD52A60}" sibTransId="{9EAB52F1-016B-4F0D-9C20-2CD60449FAF8}"/>
    <dgm:cxn modelId="{0AA702AC-0831-4D9B-83DA-1FB2E7EC091D}" type="presOf" srcId="{638DC64F-E097-4532-A773-12E9AF13EB2E}" destId="{EA677921-271E-42B4-A6DE-5CF6614F308C}" srcOrd="0" destOrd="0" presId="urn:microsoft.com/office/officeart/2005/8/layout/process5"/>
    <dgm:cxn modelId="{E2F3ABB9-6420-4AEF-938E-4C3F48CED50C}" type="presOf" srcId="{FEDD8D75-156C-443F-8265-92EA83F05B23}" destId="{7AA74F5A-AC2C-4FE7-A787-5CCEAC90A497}" srcOrd="0" destOrd="0" presId="urn:microsoft.com/office/officeart/2005/8/layout/process5"/>
    <dgm:cxn modelId="{187E0FC8-68C8-472F-973A-A8FE881F6B35}" type="presOf" srcId="{5B0B693F-13D2-46DF-8A46-B03288F14B3A}" destId="{66844319-348D-4B38-B25D-389EA8ACC784}" srcOrd="0" destOrd="0" presId="urn:microsoft.com/office/officeart/2005/8/layout/process5"/>
    <dgm:cxn modelId="{335E16CC-0AC7-4733-9F68-19CDC47F21AC}" type="presOf" srcId="{330E7AA1-2932-453A-8714-A78840102A4E}" destId="{2A545CD6-5A58-4B68-AF48-69ADEF2D8EE7}" srcOrd="1" destOrd="0" presId="urn:microsoft.com/office/officeart/2005/8/layout/process5"/>
    <dgm:cxn modelId="{E3F5CDD1-752F-4D0D-9EC4-7E69C9AD3C2D}" srcId="{5B0B693F-13D2-46DF-8A46-B03288F14B3A}" destId="{C534D2DE-920D-42DB-B0F4-09A1712D10EE}" srcOrd="1" destOrd="0" parTransId="{655CCB32-AB71-44E3-B093-D83A2870ADC8}" sibTransId="{DEE41634-F79D-4F52-BC2B-522A2621DF59}"/>
    <dgm:cxn modelId="{1ED129D3-68F2-43CE-BE8F-EA142D77FF18}" srcId="{5B0B693F-13D2-46DF-8A46-B03288F14B3A}" destId="{6EADDFF2-3D0C-4941-A085-1D676F8818BC}" srcOrd="5" destOrd="0" parTransId="{19413279-A3DF-4C3F-B5E7-368F14EF37B0}" sibTransId="{7A484669-CA00-4389-AE36-5BF54B816733}"/>
    <dgm:cxn modelId="{C58AFADE-A83A-41F2-98B8-B679B045A689}" type="presOf" srcId="{C534D2DE-920D-42DB-B0F4-09A1712D10EE}" destId="{D09F0CF2-8126-4FAE-A764-41400D22A71A}" srcOrd="0" destOrd="0" presId="urn:microsoft.com/office/officeart/2005/8/layout/process5"/>
    <dgm:cxn modelId="{B1678CD8-4F65-4FEC-8BDE-A8BF46B03C38}" type="presParOf" srcId="{66844319-348D-4B38-B25D-389EA8ACC784}" destId="{A57F6AE6-04D3-4FBC-93A5-D8287999ECD3}" srcOrd="0" destOrd="0" presId="urn:microsoft.com/office/officeart/2005/8/layout/process5"/>
    <dgm:cxn modelId="{0411B465-3C53-40B5-B4CF-1AC069764261}" type="presParOf" srcId="{66844319-348D-4B38-B25D-389EA8ACC784}" destId="{7AA74F5A-AC2C-4FE7-A787-5CCEAC90A497}" srcOrd="1" destOrd="0" presId="urn:microsoft.com/office/officeart/2005/8/layout/process5"/>
    <dgm:cxn modelId="{09710093-3B72-49D1-BF84-7EFBB461259A}" type="presParOf" srcId="{7AA74F5A-AC2C-4FE7-A787-5CCEAC90A497}" destId="{82C6788E-4685-40C3-AAB4-5EE96DEED5D3}" srcOrd="0" destOrd="0" presId="urn:microsoft.com/office/officeart/2005/8/layout/process5"/>
    <dgm:cxn modelId="{89681564-19B0-414D-ACA5-C7263ED510DA}" type="presParOf" srcId="{66844319-348D-4B38-B25D-389EA8ACC784}" destId="{D09F0CF2-8126-4FAE-A764-41400D22A71A}" srcOrd="2" destOrd="0" presId="urn:microsoft.com/office/officeart/2005/8/layout/process5"/>
    <dgm:cxn modelId="{2AADD924-10E9-407B-8042-E0A95C20B297}" type="presParOf" srcId="{66844319-348D-4B38-B25D-389EA8ACC784}" destId="{6BFDB610-67E8-43ED-A19F-94A26C2710F3}" srcOrd="3" destOrd="0" presId="urn:microsoft.com/office/officeart/2005/8/layout/process5"/>
    <dgm:cxn modelId="{97AD5ED1-F978-4C31-BEC5-DC6FF2219730}" type="presParOf" srcId="{6BFDB610-67E8-43ED-A19F-94A26C2710F3}" destId="{92727E38-34E9-48D5-B855-1FB500076C78}" srcOrd="0" destOrd="0" presId="urn:microsoft.com/office/officeart/2005/8/layout/process5"/>
    <dgm:cxn modelId="{10C0BF1F-0900-49CD-839B-D7A588D0C39B}" type="presParOf" srcId="{66844319-348D-4B38-B25D-389EA8ACC784}" destId="{84C1345D-B2EF-4E69-97AA-A387D38DB9C4}" srcOrd="4" destOrd="0" presId="urn:microsoft.com/office/officeart/2005/8/layout/process5"/>
    <dgm:cxn modelId="{3230E1ED-B65A-4FDD-8966-A60E2A2ED9C5}" type="presParOf" srcId="{66844319-348D-4B38-B25D-389EA8ACC784}" destId="{37940C9E-3A9C-40E5-BFA9-19748B5414C0}" srcOrd="5" destOrd="0" presId="urn:microsoft.com/office/officeart/2005/8/layout/process5"/>
    <dgm:cxn modelId="{E9E0E197-944E-4443-BC07-FE97E15AE9F0}" type="presParOf" srcId="{37940C9E-3A9C-40E5-BFA9-19748B5414C0}" destId="{2A545CD6-5A58-4B68-AF48-69ADEF2D8EE7}" srcOrd="0" destOrd="0" presId="urn:microsoft.com/office/officeart/2005/8/layout/process5"/>
    <dgm:cxn modelId="{DB8819FC-48FE-42EE-8DE4-242A59EAA4AD}" type="presParOf" srcId="{66844319-348D-4B38-B25D-389EA8ACC784}" destId="{EA677921-271E-42B4-A6DE-5CF6614F308C}" srcOrd="6" destOrd="0" presId="urn:microsoft.com/office/officeart/2005/8/layout/process5"/>
    <dgm:cxn modelId="{F6543B65-1465-498D-874F-5216C8C7B48D}" type="presParOf" srcId="{66844319-348D-4B38-B25D-389EA8ACC784}" destId="{4559C0ED-6A5D-43F9-B880-CA6B83E6B109}" srcOrd="7" destOrd="0" presId="urn:microsoft.com/office/officeart/2005/8/layout/process5"/>
    <dgm:cxn modelId="{064D5205-652D-46C2-98F9-1FDF905B5C7D}" type="presParOf" srcId="{4559C0ED-6A5D-43F9-B880-CA6B83E6B109}" destId="{AB7F85A9-1C71-4FA2-A6DD-EEE2A7F3880E}" srcOrd="0" destOrd="0" presId="urn:microsoft.com/office/officeart/2005/8/layout/process5"/>
    <dgm:cxn modelId="{23D769E4-44C3-488B-94E2-C4FD4675889C}" type="presParOf" srcId="{66844319-348D-4B38-B25D-389EA8ACC784}" destId="{8C488D60-4CC4-4AA1-9A80-C3E8D55CE5B4}" srcOrd="8" destOrd="0" presId="urn:microsoft.com/office/officeart/2005/8/layout/process5"/>
    <dgm:cxn modelId="{91191CAE-7C19-4BDD-9C63-5770BF5E91CC}" type="presParOf" srcId="{66844319-348D-4B38-B25D-389EA8ACC784}" destId="{FDDD91CA-6C2F-4448-988D-61048E28C3ED}" srcOrd="9" destOrd="0" presId="urn:microsoft.com/office/officeart/2005/8/layout/process5"/>
    <dgm:cxn modelId="{EDB81B7D-B5FB-485B-A8B7-7609C8A27191}" type="presParOf" srcId="{FDDD91CA-6C2F-4448-988D-61048E28C3ED}" destId="{895C82FD-19C9-41DB-8064-69E1959CF26E}" srcOrd="0" destOrd="0" presId="urn:microsoft.com/office/officeart/2005/8/layout/process5"/>
    <dgm:cxn modelId="{28594513-D884-4A92-A7AD-E775A807E2B1}" type="presParOf" srcId="{66844319-348D-4B38-B25D-389EA8ACC784}" destId="{A63BDD9F-AC76-44B3-BD79-4E17F9586BAD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B596FD-2F1A-4E28-8BE7-6290B4054011}" type="doc">
      <dgm:prSet loTypeId="urn:microsoft.com/office/officeart/2005/8/layout/hList6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id-ID"/>
        </a:p>
      </dgm:t>
    </dgm:pt>
    <dgm:pt modelId="{1D373E7C-437A-4DB2-8AF4-2D09DB42BDBA}">
      <dgm:prSet phldrT="[Text]" custT="1"/>
      <dgm:spPr/>
      <dgm:t>
        <a:bodyPr/>
        <a:lstStyle/>
        <a:p>
          <a:r>
            <a:rPr lang="fi-FI" sz="2400" b="0" i="0" u="none" strike="noStrike" baseline="0">
              <a:latin typeface="Gilam Book"/>
            </a:rPr>
            <a:t>Menentukan topik atau masalah</a:t>
          </a:r>
          <a:endParaRPr lang="id-ID" sz="2400" dirty="0"/>
        </a:p>
      </dgm:t>
    </dgm:pt>
    <dgm:pt modelId="{A52AA9A7-FA7E-4DA0-A0A2-75D11B7E7578}" type="parTrans" cxnId="{3911CCEA-E207-4B6B-A893-18EE9A5C3DF1}">
      <dgm:prSet/>
      <dgm:spPr/>
      <dgm:t>
        <a:bodyPr/>
        <a:lstStyle/>
        <a:p>
          <a:endParaRPr lang="id-ID" sz="3200"/>
        </a:p>
      </dgm:t>
    </dgm:pt>
    <dgm:pt modelId="{80BD5673-D9B3-4505-8136-ADB0AFB8E564}" type="sibTrans" cxnId="{3911CCEA-E207-4B6B-A893-18EE9A5C3DF1}">
      <dgm:prSet/>
      <dgm:spPr/>
      <dgm:t>
        <a:bodyPr/>
        <a:lstStyle/>
        <a:p>
          <a:endParaRPr lang="id-ID" sz="3200"/>
        </a:p>
      </dgm:t>
    </dgm:pt>
    <dgm:pt modelId="{3B5669DB-AE68-459E-AF94-70E339653DEC}">
      <dgm:prSet custT="1"/>
      <dgm:spPr/>
      <dgm:t>
        <a:bodyPr/>
        <a:lstStyle/>
        <a:p>
          <a:r>
            <a:rPr lang="nb-NO" sz="2400" b="0" i="0" u="none" strike="noStrike" baseline="0">
              <a:latin typeface="Gilam Book"/>
            </a:rPr>
            <a:t>Menentukan tokoh atau pihak yang terlibat dalam masalah tersebut </a:t>
          </a:r>
          <a:endParaRPr lang="nb-NO" sz="2400" b="0" i="0" u="none" strike="noStrike" baseline="0" dirty="0">
            <a:latin typeface="Gilam Book"/>
          </a:endParaRPr>
        </a:p>
      </dgm:t>
    </dgm:pt>
    <dgm:pt modelId="{5DD66399-F503-4F89-B703-F06BF95FB770}" type="parTrans" cxnId="{C4B8D3E1-99C5-4940-8249-6BFD86290300}">
      <dgm:prSet/>
      <dgm:spPr/>
      <dgm:t>
        <a:bodyPr/>
        <a:lstStyle/>
        <a:p>
          <a:endParaRPr lang="id-ID" sz="3200"/>
        </a:p>
      </dgm:t>
    </dgm:pt>
    <dgm:pt modelId="{8468BFDA-F370-4CB3-88A7-A06C7A1E160C}" type="sibTrans" cxnId="{C4B8D3E1-99C5-4940-8249-6BFD86290300}">
      <dgm:prSet/>
      <dgm:spPr/>
      <dgm:t>
        <a:bodyPr/>
        <a:lstStyle/>
        <a:p>
          <a:endParaRPr lang="id-ID" sz="3200"/>
        </a:p>
      </dgm:t>
    </dgm:pt>
    <dgm:pt modelId="{E964A190-5AAF-4415-AF59-BBA88123D811}">
      <dgm:prSet custT="1"/>
      <dgm:spPr/>
      <dgm:t>
        <a:bodyPr/>
        <a:lstStyle/>
        <a:p>
          <a:r>
            <a:rPr lang="id-ID" sz="2400" b="0" i="0" u="none" strike="noStrike" baseline="0">
              <a:latin typeface="Gilam Book"/>
            </a:rPr>
            <a:t>Menentukan latar terjadinya negosiasi untuk mendukung suasana </a:t>
          </a:r>
          <a:endParaRPr lang="id-ID" sz="2400" b="0" i="0" u="none" strike="noStrike" baseline="0" dirty="0">
            <a:latin typeface="Gilam Book"/>
          </a:endParaRPr>
        </a:p>
      </dgm:t>
    </dgm:pt>
    <dgm:pt modelId="{5CCAA326-9A65-489B-8B76-44957B9F512F}" type="parTrans" cxnId="{4236C08A-50D6-48A1-9285-7CA2009712F3}">
      <dgm:prSet/>
      <dgm:spPr/>
      <dgm:t>
        <a:bodyPr/>
        <a:lstStyle/>
        <a:p>
          <a:endParaRPr lang="id-ID" sz="3200"/>
        </a:p>
      </dgm:t>
    </dgm:pt>
    <dgm:pt modelId="{C127C951-3542-44BA-8BE3-B4280559A508}" type="sibTrans" cxnId="{4236C08A-50D6-48A1-9285-7CA2009712F3}">
      <dgm:prSet/>
      <dgm:spPr/>
      <dgm:t>
        <a:bodyPr/>
        <a:lstStyle/>
        <a:p>
          <a:endParaRPr lang="id-ID" sz="3200"/>
        </a:p>
      </dgm:t>
    </dgm:pt>
    <dgm:pt modelId="{06894B35-6F99-405D-AB73-B9F4BCB13215}">
      <dgm:prSet custT="1"/>
      <dgm:spPr/>
      <dgm:t>
        <a:bodyPr/>
        <a:lstStyle/>
        <a:p>
          <a:r>
            <a:rPr lang="id-ID" sz="2400" b="0" i="0" u="none" strike="noStrike" baseline="0">
              <a:latin typeface="Gilam Book"/>
            </a:rPr>
            <a:t>Menentukan alasan rasional yang akan ditulis dalam proses negosiasi</a:t>
          </a:r>
          <a:endParaRPr lang="id-ID" sz="2400" b="0" i="0" u="none" strike="noStrike" baseline="0" dirty="0">
            <a:latin typeface="Gilam Book"/>
          </a:endParaRPr>
        </a:p>
      </dgm:t>
    </dgm:pt>
    <dgm:pt modelId="{A4CE0B03-E197-4D3A-8BAA-4FD848A186DB}" type="parTrans" cxnId="{BB7EE3DC-0A4C-438D-860E-933B44A35E22}">
      <dgm:prSet/>
      <dgm:spPr/>
      <dgm:t>
        <a:bodyPr/>
        <a:lstStyle/>
        <a:p>
          <a:endParaRPr lang="id-ID" sz="3200"/>
        </a:p>
      </dgm:t>
    </dgm:pt>
    <dgm:pt modelId="{B1106A3D-1947-4BEC-803C-DB26151A200F}" type="sibTrans" cxnId="{BB7EE3DC-0A4C-438D-860E-933B44A35E22}">
      <dgm:prSet/>
      <dgm:spPr/>
      <dgm:t>
        <a:bodyPr/>
        <a:lstStyle/>
        <a:p>
          <a:endParaRPr lang="id-ID" sz="3200"/>
        </a:p>
      </dgm:t>
    </dgm:pt>
    <dgm:pt modelId="{BE7D6312-6C98-44E3-9CBD-830AE068D220}">
      <dgm:prSet custT="1"/>
      <dgm:spPr/>
      <dgm:t>
        <a:bodyPr/>
        <a:lstStyle/>
        <a:p>
          <a:r>
            <a:rPr lang="id-ID" sz="2400" b="0" i="0" u="none" strike="noStrike" baseline="0">
              <a:latin typeface="Gilam Book"/>
            </a:rPr>
            <a:t>Mengembangkan teks dengan memperhatikan struktur dan aspek kebahasaan teks negosiasi.</a:t>
          </a:r>
          <a:endParaRPr lang="id-ID" sz="2400" dirty="0"/>
        </a:p>
      </dgm:t>
    </dgm:pt>
    <dgm:pt modelId="{04B0525E-3066-446C-A02D-73AD37273B0E}" type="parTrans" cxnId="{EBD7A91C-7E19-4026-81AF-D819DD2D80D2}">
      <dgm:prSet/>
      <dgm:spPr/>
      <dgm:t>
        <a:bodyPr/>
        <a:lstStyle/>
        <a:p>
          <a:endParaRPr lang="id-ID" sz="3200"/>
        </a:p>
      </dgm:t>
    </dgm:pt>
    <dgm:pt modelId="{4B93C743-1055-4154-B19B-E812A17A629C}" type="sibTrans" cxnId="{EBD7A91C-7E19-4026-81AF-D819DD2D80D2}">
      <dgm:prSet/>
      <dgm:spPr/>
      <dgm:t>
        <a:bodyPr/>
        <a:lstStyle/>
        <a:p>
          <a:endParaRPr lang="id-ID" sz="3200"/>
        </a:p>
      </dgm:t>
    </dgm:pt>
    <dgm:pt modelId="{8C8A5552-B5D7-4B33-A076-EDBA12C8ECB2}" type="pres">
      <dgm:prSet presAssocID="{06B596FD-2F1A-4E28-8BE7-6290B4054011}" presName="Name0" presStyleCnt="0">
        <dgm:presLayoutVars>
          <dgm:dir/>
          <dgm:resizeHandles val="exact"/>
        </dgm:presLayoutVars>
      </dgm:prSet>
      <dgm:spPr/>
    </dgm:pt>
    <dgm:pt modelId="{FF0A6FF8-751D-4973-A33A-9C7C3EC82575}" type="pres">
      <dgm:prSet presAssocID="{1D373E7C-437A-4DB2-8AF4-2D09DB42BDBA}" presName="node" presStyleLbl="node1" presStyleIdx="0" presStyleCnt="5">
        <dgm:presLayoutVars>
          <dgm:bulletEnabled val="1"/>
        </dgm:presLayoutVars>
      </dgm:prSet>
      <dgm:spPr/>
    </dgm:pt>
    <dgm:pt modelId="{45D4D388-6F58-4220-8ED0-D9EB478F1A42}" type="pres">
      <dgm:prSet presAssocID="{80BD5673-D9B3-4505-8136-ADB0AFB8E564}" presName="sibTrans" presStyleCnt="0"/>
      <dgm:spPr/>
    </dgm:pt>
    <dgm:pt modelId="{03041597-83C8-4406-AE29-E9B053286CFC}" type="pres">
      <dgm:prSet presAssocID="{3B5669DB-AE68-459E-AF94-70E339653DEC}" presName="node" presStyleLbl="node1" presStyleIdx="1" presStyleCnt="5">
        <dgm:presLayoutVars>
          <dgm:bulletEnabled val="1"/>
        </dgm:presLayoutVars>
      </dgm:prSet>
      <dgm:spPr/>
    </dgm:pt>
    <dgm:pt modelId="{1D656846-DF5B-4ED3-9BC8-0540050A3096}" type="pres">
      <dgm:prSet presAssocID="{8468BFDA-F370-4CB3-88A7-A06C7A1E160C}" presName="sibTrans" presStyleCnt="0"/>
      <dgm:spPr/>
    </dgm:pt>
    <dgm:pt modelId="{4F46322A-D238-4A49-BB89-C2EBF14C34D8}" type="pres">
      <dgm:prSet presAssocID="{E964A190-5AAF-4415-AF59-BBA88123D811}" presName="node" presStyleLbl="node1" presStyleIdx="2" presStyleCnt="5">
        <dgm:presLayoutVars>
          <dgm:bulletEnabled val="1"/>
        </dgm:presLayoutVars>
      </dgm:prSet>
      <dgm:spPr/>
    </dgm:pt>
    <dgm:pt modelId="{E7BB8F12-78D3-4D47-AACB-53DB4E2D94A8}" type="pres">
      <dgm:prSet presAssocID="{C127C951-3542-44BA-8BE3-B4280559A508}" presName="sibTrans" presStyleCnt="0"/>
      <dgm:spPr/>
    </dgm:pt>
    <dgm:pt modelId="{4FF9C141-87D3-42BF-825C-3216E96C940A}" type="pres">
      <dgm:prSet presAssocID="{06894B35-6F99-405D-AB73-B9F4BCB13215}" presName="node" presStyleLbl="node1" presStyleIdx="3" presStyleCnt="5">
        <dgm:presLayoutVars>
          <dgm:bulletEnabled val="1"/>
        </dgm:presLayoutVars>
      </dgm:prSet>
      <dgm:spPr/>
    </dgm:pt>
    <dgm:pt modelId="{A1393950-EE35-412C-BE9A-AFC181D16F27}" type="pres">
      <dgm:prSet presAssocID="{B1106A3D-1947-4BEC-803C-DB26151A200F}" presName="sibTrans" presStyleCnt="0"/>
      <dgm:spPr/>
    </dgm:pt>
    <dgm:pt modelId="{8A4A46F4-71BD-40A2-BE36-BADF90EC7366}" type="pres">
      <dgm:prSet presAssocID="{BE7D6312-6C98-44E3-9CBD-830AE068D220}" presName="node" presStyleLbl="node1" presStyleIdx="4" presStyleCnt="5">
        <dgm:presLayoutVars>
          <dgm:bulletEnabled val="1"/>
        </dgm:presLayoutVars>
      </dgm:prSet>
      <dgm:spPr/>
    </dgm:pt>
  </dgm:ptLst>
  <dgm:cxnLst>
    <dgm:cxn modelId="{F5D0671C-74C9-48A2-BF20-B7B2D58D2E52}" type="presOf" srcId="{3B5669DB-AE68-459E-AF94-70E339653DEC}" destId="{03041597-83C8-4406-AE29-E9B053286CFC}" srcOrd="0" destOrd="0" presId="urn:microsoft.com/office/officeart/2005/8/layout/hList6"/>
    <dgm:cxn modelId="{EBD7A91C-7E19-4026-81AF-D819DD2D80D2}" srcId="{06B596FD-2F1A-4E28-8BE7-6290B4054011}" destId="{BE7D6312-6C98-44E3-9CBD-830AE068D220}" srcOrd="4" destOrd="0" parTransId="{04B0525E-3066-446C-A02D-73AD37273B0E}" sibTransId="{4B93C743-1055-4154-B19B-E812A17A629C}"/>
    <dgm:cxn modelId="{1081F82F-E43B-4D86-BE67-F733168E66B9}" type="presOf" srcId="{06894B35-6F99-405D-AB73-B9F4BCB13215}" destId="{4FF9C141-87D3-42BF-825C-3216E96C940A}" srcOrd="0" destOrd="0" presId="urn:microsoft.com/office/officeart/2005/8/layout/hList6"/>
    <dgm:cxn modelId="{7A3EB07E-CFFD-4CE3-9118-EBC3886A050D}" type="presOf" srcId="{BE7D6312-6C98-44E3-9CBD-830AE068D220}" destId="{8A4A46F4-71BD-40A2-BE36-BADF90EC7366}" srcOrd="0" destOrd="0" presId="urn:microsoft.com/office/officeart/2005/8/layout/hList6"/>
    <dgm:cxn modelId="{4236C08A-50D6-48A1-9285-7CA2009712F3}" srcId="{06B596FD-2F1A-4E28-8BE7-6290B4054011}" destId="{E964A190-5AAF-4415-AF59-BBA88123D811}" srcOrd="2" destOrd="0" parTransId="{5CCAA326-9A65-489B-8B76-44957B9F512F}" sibTransId="{C127C951-3542-44BA-8BE3-B4280559A508}"/>
    <dgm:cxn modelId="{E4622A96-CE45-4350-A2A5-E89D77B66ECC}" type="presOf" srcId="{06B596FD-2F1A-4E28-8BE7-6290B4054011}" destId="{8C8A5552-B5D7-4B33-A076-EDBA12C8ECB2}" srcOrd="0" destOrd="0" presId="urn:microsoft.com/office/officeart/2005/8/layout/hList6"/>
    <dgm:cxn modelId="{0D5AC7D1-ADFE-48F8-B54F-C060DBB6E9C3}" type="presOf" srcId="{E964A190-5AAF-4415-AF59-BBA88123D811}" destId="{4F46322A-D238-4A49-BB89-C2EBF14C34D8}" srcOrd="0" destOrd="0" presId="urn:microsoft.com/office/officeart/2005/8/layout/hList6"/>
    <dgm:cxn modelId="{CA9A33D4-5339-479A-B78E-5FD9F753F666}" type="presOf" srcId="{1D373E7C-437A-4DB2-8AF4-2D09DB42BDBA}" destId="{FF0A6FF8-751D-4973-A33A-9C7C3EC82575}" srcOrd="0" destOrd="0" presId="urn:microsoft.com/office/officeart/2005/8/layout/hList6"/>
    <dgm:cxn modelId="{BB7EE3DC-0A4C-438D-860E-933B44A35E22}" srcId="{06B596FD-2F1A-4E28-8BE7-6290B4054011}" destId="{06894B35-6F99-405D-AB73-B9F4BCB13215}" srcOrd="3" destOrd="0" parTransId="{A4CE0B03-E197-4D3A-8BAA-4FD848A186DB}" sibTransId="{B1106A3D-1947-4BEC-803C-DB26151A200F}"/>
    <dgm:cxn modelId="{C4B8D3E1-99C5-4940-8249-6BFD86290300}" srcId="{06B596FD-2F1A-4E28-8BE7-6290B4054011}" destId="{3B5669DB-AE68-459E-AF94-70E339653DEC}" srcOrd="1" destOrd="0" parTransId="{5DD66399-F503-4F89-B703-F06BF95FB770}" sibTransId="{8468BFDA-F370-4CB3-88A7-A06C7A1E160C}"/>
    <dgm:cxn modelId="{3911CCEA-E207-4B6B-A893-18EE9A5C3DF1}" srcId="{06B596FD-2F1A-4E28-8BE7-6290B4054011}" destId="{1D373E7C-437A-4DB2-8AF4-2D09DB42BDBA}" srcOrd="0" destOrd="0" parTransId="{A52AA9A7-FA7E-4DA0-A0A2-75D11B7E7578}" sibTransId="{80BD5673-D9B3-4505-8136-ADB0AFB8E564}"/>
    <dgm:cxn modelId="{FCE9F95B-A7B7-4E1C-94D9-940B35BACF80}" type="presParOf" srcId="{8C8A5552-B5D7-4B33-A076-EDBA12C8ECB2}" destId="{FF0A6FF8-751D-4973-A33A-9C7C3EC82575}" srcOrd="0" destOrd="0" presId="urn:microsoft.com/office/officeart/2005/8/layout/hList6"/>
    <dgm:cxn modelId="{05E5C41A-A722-4CA5-B6F5-685874B0D442}" type="presParOf" srcId="{8C8A5552-B5D7-4B33-A076-EDBA12C8ECB2}" destId="{45D4D388-6F58-4220-8ED0-D9EB478F1A42}" srcOrd="1" destOrd="0" presId="urn:microsoft.com/office/officeart/2005/8/layout/hList6"/>
    <dgm:cxn modelId="{FB5C95AF-CD83-449A-B0A0-BC2F24E4799B}" type="presParOf" srcId="{8C8A5552-B5D7-4B33-A076-EDBA12C8ECB2}" destId="{03041597-83C8-4406-AE29-E9B053286CFC}" srcOrd="2" destOrd="0" presId="urn:microsoft.com/office/officeart/2005/8/layout/hList6"/>
    <dgm:cxn modelId="{3A28F90B-46B2-4D55-965F-444ABF270370}" type="presParOf" srcId="{8C8A5552-B5D7-4B33-A076-EDBA12C8ECB2}" destId="{1D656846-DF5B-4ED3-9BC8-0540050A3096}" srcOrd="3" destOrd="0" presId="urn:microsoft.com/office/officeart/2005/8/layout/hList6"/>
    <dgm:cxn modelId="{78124AB2-A150-45ED-915C-071FDA3F94AA}" type="presParOf" srcId="{8C8A5552-B5D7-4B33-A076-EDBA12C8ECB2}" destId="{4F46322A-D238-4A49-BB89-C2EBF14C34D8}" srcOrd="4" destOrd="0" presId="urn:microsoft.com/office/officeart/2005/8/layout/hList6"/>
    <dgm:cxn modelId="{E8609783-F38A-4288-8A9C-4B442CBA6B2B}" type="presParOf" srcId="{8C8A5552-B5D7-4B33-A076-EDBA12C8ECB2}" destId="{E7BB8F12-78D3-4D47-AACB-53DB4E2D94A8}" srcOrd="5" destOrd="0" presId="urn:microsoft.com/office/officeart/2005/8/layout/hList6"/>
    <dgm:cxn modelId="{FDF722C1-491E-4FA6-82A5-450A8EF0BA76}" type="presParOf" srcId="{8C8A5552-B5D7-4B33-A076-EDBA12C8ECB2}" destId="{4FF9C141-87D3-42BF-825C-3216E96C940A}" srcOrd="6" destOrd="0" presId="urn:microsoft.com/office/officeart/2005/8/layout/hList6"/>
    <dgm:cxn modelId="{AEC5DCAD-5F80-40B5-B1F0-A17D3B2A0AAE}" type="presParOf" srcId="{8C8A5552-B5D7-4B33-A076-EDBA12C8ECB2}" destId="{A1393950-EE35-412C-BE9A-AFC181D16F27}" srcOrd="7" destOrd="0" presId="urn:microsoft.com/office/officeart/2005/8/layout/hList6"/>
    <dgm:cxn modelId="{149D569D-52D0-4D6C-903E-0C425EEFF6A1}" type="presParOf" srcId="{8C8A5552-B5D7-4B33-A076-EDBA12C8ECB2}" destId="{8A4A46F4-71BD-40A2-BE36-BADF90EC7366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302A55-EE2B-4EDF-9B84-1710F4CDE28E}">
      <dsp:nvSpPr>
        <dsp:cNvPr id="0" name=""/>
        <dsp:cNvSpPr/>
      </dsp:nvSpPr>
      <dsp:spPr>
        <a:xfrm>
          <a:off x="1848242" y="2716540"/>
          <a:ext cx="1904182" cy="16347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b="0" i="0" u="none" strike="noStrike" kern="1200" baseline="0" dirty="0">
              <a:solidFill>
                <a:srgbClr val="000000"/>
              </a:solidFill>
              <a:latin typeface="Gilam Book"/>
            </a:rPr>
            <a:t>masalah</a:t>
          </a:r>
          <a:endParaRPr lang="id-ID" sz="2000" kern="1200" dirty="0"/>
        </a:p>
      </dsp:txBody>
      <dsp:txXfrm>
        <a:off x="2143157" y="2969733"/>
        <a:ext cx="1314352" cy="1128411"/>
      </dsp:txXfrm>
    </dsp:sp>
    <dsp:sp modelId="{EB3FDFC7-E2D7-4719-9BD2-625BD9180406}">
      <dsp:nvSpPr>
        <dsp:cNvPr id="0" name=""/>
        <dsp:cNvSpPr/>
      </dsp:nvSpPr>
      <dsp:spPr>
        <a:xfrm>
          <a:off x="1893676" y="3447565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E92B4A-33EF-4696-BBD1-E038B8A6F4CC}">
      <dsp:nvSpPr>
        <dsp:cNvPr id="0" name=""/>
        <dsp:cNvSpPr/>
      </dsp:nvSpPr>
      <dsp:spPr>
        <a:xfrm>
          <a:off x="209595" y="1812767"/>
          <a:ext cx="1904182" cy="163479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EEE248-7135-4E51-8939-748BD5485B29}">
      <dsp:nvSpPr>
        <dsp:cNvPr id="0" name=""/>
        <dsp:cNvSpPr/>
      </dsp:nvSpPr>
      <dsp:spPr>
        <a:xfrm>
          <a:off x="1514051" y="3230433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ED731-8FFF-47FA-A128-2BD2FCA8269E}">
      <dsp:nvSpPr>
        <dsp:cNvPr id="0" name=""/>
        <dsp:cNvSpPr/>
      </dsp:nvSpPr>
      <dsp:spPr>
        <a:xfrm>
          <a:off x="3486889" y="1807545"/>
          <a:ext cx="1904182" cy="16347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b="0" i="0" u="none" strike="noStrike" kern="1200" baseline="0" dirty="0">
              <a:solidFill>
                <a:srgbClr val="000000"/>
              </a:solidFill>
              <a:latin typeface="Gilam Book"/>
            </a:rPr>
            <a:t>pengajuan (tuntutan)</a:t>
          </a:r>
          <a:endParaRPr lang="id-ID" sz="2000" kern="1200" dirty="0"/>
        </a:p>
      </dsp:txBody>
      <dsp:txXfrm>
        <a:off x="3781804" y="2060738"/>
        <a:ext cx="1314352" cy="1128411"/>
      </dsp:txXfrm>
    </dsp:sp>
    <dsp:sp modelId="{BDF6DF70-3128-4CD0-9B74-BBBF404655F4}">
      <dsp:nvSpPr>
        <dsp:cNvPr id="0" name=""/>
        <dsp:cNvSpPr/>
      </dsp:nvSpPr>
      <dsp:spPr>
        <a:xfrm>
          <a:off x="4797403" y="3221730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50631D-BB11-4DD4-8AA9-5060CD120896}">
      <dsp:nvSpPr>
        <dsp:cNvPr id="0" name=""/>
        <dsp:cNvSpPr/>
      </dsp:nvSpPr>
      <dsp:spPr>
        <a:xfrm>
          <a:off x="5124527" y="2713059"/>
          <a:ext cx="1904182" cy="163479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2376BB-46D9-445C-8CD5-132C56928D22}">
      <dsp:nvSpPr>
        <dsp:cNvPr id="0" name=""/>
        <dsp:cNvSpPr/>
      </dsp:nvSpPr>
      <dsp:spPr>
        <a:xfrm>
          <a:off x="5170970" y="3440602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A362A2-BB83-4663-8D9A-1D4C535FA814}">
      <dsp:nvSpPr>
        <dsp:cNvPr id="0" name=""/>
        <dsp:cNvSpPr/>
      </dsp:nvSpPr>
      <dsp:spPr>
        <a:xfrm>
          <a:off x="1848242" y="908994"/>
          <a:ext cx="1904182" cy="16347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b="0" i="0" u="none" strike="noStrike" kern="1200" baseline="0" dirty="0">
              <a:solidFill>
                <a:srgbClr val="000000"/>
              </a:solidFill>
              <a:latin typeface="Gilam Book"/>
            </a:rPr>
            <a:t>penawaran</a:t>
          </a:r>
          <a:endParaRPr lang="id-ID" sz="2000" kern="1200" dirty="0"/>
        </a:p>
      </dsp:txBody>
      <dsp:txXfrm>
        <a:off x="2143157" y="1162187"/>
        <a:ext cx="1314352" cy="1128411"/>
      </dsp:txXfrm>
    </dsp:sp>
    <dsp:sp modelId="{740D1EC3-E40D-4A35-8171-CC93D7843E3B}">
      <dsp:nvSpPr>
        <dsp:cNvPr id="0" name=""/>
        <dsp:cNvSpPr/>
      </dsp:nvSpPr>
      <dsp:spPr>
        <a:xfrm>
          <a:off x="3152698" y="939889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5EED6D-E53F-44D9-AC7D-D2103C7D074B}">
      <dsp:nvSpPr>
        <dsp:cNvPr id="0" name=""/>
        <dsp:cNvSpPr/>
      </dsp:nvSpPr>
      <dsp:spPr>
        <a:xfrm>
          <a:off x="3486889" y="0"/>
          <a:ext cx="1904182" cy="163479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B26E07-DB27-49CA-9F1C-3DF926F57765}">
      <dsp:nvSpPr>
        <dsp:cNvPr id="0" name=""/>
        <dsp:cNvSpPr/>
      </dsp:nvSpPr>
      <dsp:spPr>
        <a:xfrm>
          <a:off x="3540400" y="724497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89211-0CC7-4387-81DC-D948DCEEFF36}">
      <dsp:nvSpPr>
        <dsp:cNvPr id="0" name=""/>
        <dsp:cNvSpPr/>
      </dsp:nvSpPr>
      <dsp:spPr>
        <a:xfrm>
          <a:off x="5124527" y="905513"/>
          <a:ext cx="1904182" cy="16347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b="0" i="0" u="none" strike="noStrike" kern="1200" baseline="0">
              <a:solidFill>
                <a:srgbClr val="000000"/>
              </a:solidFill>
              <a:latin typeface="Gilam Book"/>
            </a:rPr>
            <a:t>persetujuan</a:t>
          </a:r>
          <a:endParaRPr lang="id-ID" sz="2000" kern="1200"/>
        </a:p>
      </dsp:txBody>
      <dsp:txXfrm>
        <a:off x="5419442" y="1158706"/>
        <a:ext cx="1314352" cy="1128411"/>
      </dsp:txXfrm>
    </dsp:sp>
    <dsp:sp modelId="{BF817A72-EE64-4E3F-AB65-F5FDC17FFA7E}">
      <dsp:nvSpPr>
        <dsp:cNvPr id="0" name=""/>
        <dsp:cNvSpPr/>
      </dsp:nvSpPr>
      <dsp:spPr>
        <a:xfrm>
          <a:off x="6772261" y="1630011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B6F735-EBD9-4B6E-845E-9943FEC7FB3D}">
      <dsp:nvSpPr>
        <dsp:cNvPr id="0" name=""/>
        <dsp:cNvSpPr/>
      </dsp:nvSpPr>
      <dsp:spPr>
        <a:xfrm>
          <a:off x="6763174" y="1824516"/>
          <a:ext cx="1904182" cy="163479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899D86-3AF8-4986-AEC9-A5CD4F4C1556}">
      <dsp:nvSpPr>
        <dsp:cNvPr id="0" name=""/>
        <dsp:cNvSpPr/>
      </dsp:nvSpPr>
      <dsp:spPr>
        <a:xfrm>
          <a:off x="7134722" y="1854105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2300DD-3EB9-442B-9607-46B404253EF6}">
      <dsp:nvSpPr>
        <dsp:cNvPr id="0" name=""/>
        <dsp:cNvSpPr/>
      </dsp:nvSpPr>
      <dsp:spPr>
        <a:xfrm>
          <a:off x="6763174" y="17405"/>
          <a:ext cx="1904182" cy="16347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b="0" i="0" u="none" strike="noStrike" kern="1200" baseline="0">
              <a:solidFill>
                <a:srgbClr val="000000"/>
              </a:solidFill>
              <a:latin typeface="Gilam Book"/>
            </a:rPr>
            <a:t>kesepakatan</a:t>
          </a:r>
          <a:endParaRPr lang="id-ID" sz="2000" kern="1200"/>
        </a:p>
      </dsp:txBody>
      <dsp:txXfrm>
        <a:off x="7058089" y="270598"/>
        <a:ext cx="1314352" cy="1128411"/>
      </dsp:txXfrm>
    </dsp:sp>
    <dsp:sp modelId="{2A5ACC7E-E586-4265-9B32-294A1A917598}">
      <dsp:nvSpPr>
        <dsp:cNvPr id="0" name=""/>
        <dsp:cNvSpPr/>
      </dsp:nvSpPr>
      <dsp:spPr>
        <a:xfrm>
          <a:off x="8410908" y="750170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017F5B-FAFA-4E83-BDF6-92F8E845561E}">
      <dsp:nvSpPr>
        <dsp:cNvPr id="0" name=""/>
        <dsp:cNvSpPr/>
      </dsp:nvSpPr>
      <dsp:spPr>
        <a:xfrm>
          <a:off x="8401821" y="929445"/>
          <a:ext cx="1904182" cy="163479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/>
          <a:srcRect/>
          <a:stretch>
            <a:fillRect l="-29000" r="-29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839CCF-616F-4812-A58F-4F4D045A5A74}">
      <dsp:nvSpPr>
        <dsp:cNvPr id="0" name=""/>
        <dsp:cNvSpPr/>
      </dsp:nvSpPr>
      <dsp:spPr>
        <a:xfrm>
          <a:off x="8781446" y="965997"/>
          <a:ext cx="222121" cy="19145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35B175-AD64-4336-A3B0-A1CFC99B7ED8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EE31EB-C307-44E0-BD64-BD07B1D3005F}">
      <dsp:nvSpPr>
        <dsp:cNvPr id="0" name=""/>
        <dsp:cNvSpPr/>
      </dsp:nvSpPr>
      <dsp:spPr>
        <a:xfrm>
          <a:off x="492024" y="334530"/>
          <a:ext cx="9963850" cy="6694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344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>
              <a:latin typeface="Gilam Book"/>
            </a:rPr>
            <a:t>orientasi</a:t>
          </a:r>
          <a:endParaRPr lang="id-ID" sz="3500" kern="1200" dirty="0"/>
        </a:p>
      </dsp:txBody>
      <dsp:txXfrm>
        <a:off x="492024" y="334530"/>
        <a:ext cx="9963850" cy="669409"/>
      </dsp:txXfrm>
    </dsp:sp>
    <dsp:sp modelId="{71A1CF7B-8C5D-4396-BAA7-7F02A4F793BB}">
      <dsp:nvSpPr>
        <dsp:cNvPr id="0" name=""/>
        <dsp:cNvSpPr/>
      </dsp:nvSpPr>
      <dsp:spPr>
        <a:xfrm>
          <a:off x="73643" y="250854"/>
          <a:ext cx="836762" cy="83676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B65C26-92B6-4DA7-9480-868A8E1A3457}">
      <dsp:nvSpPr>
        <dsp:cNvPr id="0" name=""/>
        <dsp:cNvSpPr/>
      </dsp:nvSpPr>
      <dsp:spPr>
        <a:xfrm>
          <a:off x="875812" y="1338819"/>
          <a:ext cx="9580062" cy="6694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344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>
              <a:latin typeface="Gilam Book"/>
            </a:rPr>
            <a:t>pengajuan</a:t>
          </a:r>
          <a:endParaRPr lang="id-ID" sz="3500" kern="1200" dirty="0"/>
        </a:p>
      </dsp:txBody>
      <dsp:txXfrm>
        <a:off x="875812" y="1338819"/>
        <a:ext cx="9580062" cy="669409"/>
      </dsp:txXfrm>
    </dsp:sp>
    <dsp:sp modelId="{DF6C38A6-9796-4177-A540-34F5F3FC76F0}">
      <dsp:nvSpPr>
        <dsp:cNvPr id="0" name=""/>
        <dsp:cNvSpPr/>
      </dsp:nvSpPr>
      <dsp:spPr>
        <a:xfrm>
          <a:off x="457431" y="1255143"/>
          <a:ext cx="836762" cy="83676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D99F8F-CC53-4E2E-9A65-95030D8A158E}">
      <dsp:nvSpPr>
        <dsp:cNvPr id="0" name=""/>
        <dsp:cNvSpPr/>
      </dsp:nvSpPr>
      <dsp:spPr>
        <a:xfrm>
          <a:off x="875812" y="2343108"/>
          <a:ext cx="9580062" cy="6694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344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>
              <a:latin typeface="Gilam Book"/>
            </a:rPr>
            <a:t>penawaran</a:t>
          </a:r>
          <a:endParaRPr lang="id-ID" sz="3500" kern="1200" dirty="0"/>
        </a:p>
      </dsp:txBody>
      <dsp:txXfrm>
        <a:off x="875812" y="2343108"/>
        <a:ext cx="9580062" cy="669409"/>
      </dsp:txXfrm>
    </dsp:sp>
    <dsp:sp modelId="{3D021459-7E4A-49F1-B571-7C4F3041B8CF}">
      <dsp:nvSpPr>
        <dsp:cNvPr id="0" name=""/>
        <dsp:cNvSpPr/>
      </dsp:nvSpPr>
      <dsp:spPr>
        <a:xfrm>
          <a:off x="457431" y="2259432"/>
          <a:ext cx="836762" cy="83676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8960C-F164-491A-95D6-03026ABBFAB1}">
      <dsp:nvSpPr>
        <dsp:cNvPr id="0" name=""/>
        <dsp:cNvSpPr/>
      </dsp:nvSpPr>
      <dsp:spPr>
        <a:xfrm>
          <a:off x="492024" y="3347397"/>
          <a:ext cx="9963850" cy="6694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344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>
              <a:latin typeface="Gilam Book"/>
            </a:rPr>
            <a:t>kesepakatan</a:t>
          </a:r>
          <a:endParaRPr lang="id-ID" sz="3500" kern="1200"/>
        </a:p>
      </dsp:txBody>
      <dsp:txXfrm>
        <a:off x="492024" y="3347397"/>
        <a:ext cx="9963850" cy="669409"/>
      </dsp:txXfrm>
    </dsp:sp>
    <dsp:sp modelId="{B8D6FE61-2099-48D3-A026-08347A681B82}">
      <dsp:nvSpPr>
        <dsp:cNvPr id="0" name=""/>
        <dsp:cNvSpPr/>
      </dsp:nvSpPr>
      <dsp:spPr>
        <a:xfrm>
          <a:off x="73643" y="3263721"/>
          <a:ext cx="836762" cy="83676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7F6AE6-04D3-4FBC-93A5-D8287999ECD3}">
      <dsp:nvSpPr>
        <dsp:cNvPr id="0" name=""/>
        <dsp:cNvSpPr/>
      </dsp:nvSpPr>
      <dsp:spPr>
        <a:xfrm>
          <a:off x="9242" y="292573"/>
          <a:ext cx="2762398" cy="16574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100" b="0" i="0" u="none" strike="noStrike" kern="1200" baseline="0">
              <a:latin typeface="Gilam Book"/>
            </a:rPr>
            <a:t>Menggunakan kalimat dialogis. </a:t>
          </a:r>
          <a:endParaRPr lang="id-ID" sz="2100" kern="1200"/>
        </a:p>
      </dsp:txBody>
      <dsp:txXfrm>
        <a:off x="57787" y="341118"/>
        <a:ext cx="2665308" cy="1560349"/>
      </dsp:txXfrm>
    </dsp:sp>
    <dsp:sp modelId="{7AA74F5A-AC2C-4FE7-A787-5CCEAC90A497}">
      <dsp:nvSpPr>
        <dsp:cNvPr id="0" name=""/>
        <dsp:cNvSpPr/>
      </dsp:nvSpPr>
      <dsp:spPr>
        <a:xfrm>
          <a:off x="3014732" y="778756"/>
          <a:ext cx="585628" cy="6850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700" kern="1200"/>
        </a:p>
      </dsp:txBody>
      <dsp:txXfrm>
        <a:off x="3014732" y="915771"/>
        <a:ext cx="409940" cy="411044"/>
      </dsp:txXfrm>
    </dsp:sp>
    <dsp:sp modelId="{D09F0CF2-8126-4FAE-A764-41400D22A71A}">
      <dsp:nvSpPr>
        <dsp:cNvPr id="0" name=""/>
        <dsp:cNvSpPr/>
      </dsp:nvSpPr>
      <dsp:spPr>
        <a:xfrm>
          <a:off x="3876600" y="292573"/>
          <a:ext cx="2762398" cy="16574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351709"/>
                <a:satOff val="-3484"/>
                <a:lumOff val="-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351709"/>
                <a:satOff val="-3484"/>
                <a:lumOff val="-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351709"/>
                <a:satOff val="-3484"/>
                <a:lumOff val="-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100" b="0" i="0" u="none" strike="noStrike" kern="1200" baseline="0">
              <a:latin typeface="Gilam Book"/>
            </a:rPr>
            <a:t>Menggunakan kalimat persuasif. </a:t>
          </a:r>
          <a:endParaRPr lang="id-ID" sz="2100" b="0" i="0" u="none" strike="noStrike" kern="1200" baseline="0" dirty="0">
            <a:latin typeface="Gilam Book"/>
          </a:endParaRPr>
        </a:p>
      </dsp:txBody>
      <dsp:txXfrm>
        <a:off x="3925145" y="341118"/>
        <a:ext cx="2665308" cy="1560349"/>
      </dsp:txXfrm>
    </dsp:sp>
    <dsp:sp modelId="{6BFDB610-67E8-43ED-A19F-94A26C2710F3}">
      <dsp:nvSpPr>
        <dsp:cNvPr id="0" name=""/>
        <dsp:cNvSpPr/>
      </dsp:nvSpPr>
      <dsp:spPr>
        <a:xfrm>
          <a:off x="6882090" y="778756"/>
          <a:ext cx="585628" cy="6850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700" kern="1200"/>
        </a:p>
      </dsp:txBody>
      <dsp:txXfrm>
        <a:off x="6882090" y="915771"/>
        <a:ext cx="409940" cy="411044"/>
      </dsp:txXfrm>
    </dsp:sp>
    <dsp:sp modelId="{84C1345D-B2EF-4E69-97AA-A387D38DB9C4}">
      <dsp:nvSpPr>
        <dsp:cNvPr id="0" name=""/>
        <dsp:cNvSpPr/>
      </dsp:nvSpPr>
      <dsp:spPr>
        <a:xfrm>
          <a:off x="7743958" y="292573"/>
          <a:ext cx="2762398" cy="16574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703417"/>
                <a:satOff val="-6968"/>
                <a:lumOff val="-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703417"/>
                <a:satOff val="-6968"/>
                <a:lumOff val="-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703417"/>
                <a:satOff val="-6968"/>
                <a:lumOff val="-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100" b="0" i="0" u="none" strike="noStrike" kern="1200" baseline="0" dirty="0">
              <a:latin typeface="Gilam Book"/>
            </a:rPr>
            <a:t>Menggunakan kalimat </a:t>
          </a:r>
          <a:r>
            <a:rPr lang="id-ID" sz="2100" b="0" i="0" u="none" strike="noStrike" kern="1200" baseline="0" dirty="0" err="1">
              <a:latin typeface="Gilam Book"/>
            </a:rPr>
            <a:t>kausalita</a:t>
          </a:r>
          <a:r>
            <a:rPr lang="en-GB" sz="2100" b="0" i="0" u="none" strike="noStrike" kern="1200" baseline="0" dirty="0">
              <a:latin typeface="Gilam Book"/>
            </a:rPr>
            <a:t>s yang</a:t>
          </a:r>
          <a:r>
            <a:rPr lang="id-ID" sz="2100" b="0" i="0" u="none" strike="noStrike" kern="1200" baseline="0" dirty="0">
              <a:latin typeface="Gilam Book"/>
            </a:rPr>
            <a:t> menyatakan hubungan sebab-akibat</a:t>
          </a:r>
          <a:r>
            <a:rPr lang="en-GB" sz="2100" b="0" i="0" u="none" strike="noStrike" kern="1200" baseline="0" dirty="0">
              <a:latin typeface="Gilam Book"/>
            </a:rPr>
            <a:t>.</a:t>
          </a:r>
        </a:p>
      </dsp:txBody>
      <dsp:txXfrm>
        <a:off x="7792503" y="341118"/>
        <a:ext cx="2665308" cy="1560349"/>
      </dsp:txXfrm>
    </dsp:sp>
    <dsp:sp modelId="{37940C9E-3A9C-40E5-BFA9-19748B5414C0}">
      <dsp:nvSpPr>
        <dsp:cNvPr id="0" name=""/>
        <dsp:cNvSpPr/>
      </dsp:nvSpPr>
      <dsp:spPr>
        <a:xfrm rot="5400000">
          <a:off x="8832344" y="2143381"/>
          <a:ext cx="585628" cy="6850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700" kern="1200"/>
        </a:p>
      </dsp:txBody>
      <dsp:txXfrm rot="-5400000">
        <a:off x="8919636" y="2193104"/>
        <a:ext cx="411044" cy="409940"/>
      </dsp:txXfrm>
    </dsp:sp>
    <dsp:sp modelId="{EA677921-271E-42B4-A6DE-5CF6614F308C}">
      <dsp:nvSpPr>
        <dsp:cNvPr id="0" name=""/>
        <dsp:cNvSpPr/>
      </dsp:nvSpPr>
      <dsp:spPr>
        <a:xfrm>
          <a:off x="7743958" y="3054972"/>
          <a:ext cx="2762398" cy="16574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055126"/>
                <a:satOff val="-10451"/>
                <a:lumOff val="-7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055126"/>
                <a:satOff val="-10451"/>
                <a:lumOff val="-7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055126"/>
                <a:satOff val="-10451"/>
                <a:lumOff val="-7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100" b="0" i="0" u="none" strike="noStrike" kern="1200" baseline="0">
              <a:latin typeface="Gilam Book"/>
            </a:rPr>
            <a:t>Menggunakan kalimat bersyarat. </a:t>
          </a:r>
          <a:endParaRPr lang="id-ID" sz="2100" b="0" i="0" u="none" strike="noStrike" kern="1200" baseline="0" dirty="0">
            <a:latin typeface="Gilam Book"/>
          </a:endParaRPr>
        </a:p>
      </dsp:txBody>
      <dsp:txXfrm>
        <a:off x="7792503" y="3103517"/>
        <a:ext cx="2665308" cy="1560349"/>
      </dsp:txXfrm>
    </dsp:sp>
    <dsp:sp modelId="{4559C0ED-6A5D-43F9-B880-CA6B83E6B109}">
      <dsp:nvSpPr>
        <dsp:cNvPr id="0" name=""/>
        <dsp:cNvSpPr/>
      </dsp:nvSpPr>
      <dsp:spPr>
        <a:xfrm rot="10800000">
          <a:off x="6915239" y="3541154"/>
          <a:ext cx="585628" cy="6850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700" kern="1200"/>
        </a:p>
      </dsp:txBody>
      <dsp:txXfrm rot="10800000">
        <a:off x="7090927" y="3678169"/>
        <a:ext cx="409940" cy="411044"/>
      </dsp:txXfrm>
    </dsp:sp>
    <dsp:sp modelId="{8C488D60-4CC4-4AA1-9A80-C3E8D55CE5B4}">
      <dsp:nvSpPr>
        <dsp:cNvPr id="0" name=""/>
        <dsp:cNvSpPr/>
      </dsp:nvSpPr>
      <dsp:spPr>
        <a:xfrm>
          <a:off x="3876600" y="3054972"/>
          <a:ext cx="2762398" cy="16574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406834"/>
                <a:satOff val="-13935"/>
                <a:lumOff val="-9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406834"/>
                <a:satOff val="-13935"/>
                <a:lumOff val="-9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406834"/>
                <a:satOff val="-13935"/>
                <a:lumOff val="-9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100" b="0" i="0" u="none" strike="noStrike" kern="1200" baseline="0">
              <a:latin typeface="Gilam Book"/>
            </a:rPr>
            <a:t>Menggunakan ganti sapaan. </a:t>
          </a:r>
          <a:endParaRPr lang="id-ID" sz="2100" b="0" i="0" u="none" strike="noStrike" kern="1200" baseline="0" dirty="0">
            <a:latin typeface="Gilam Book"/>
          </a:endParaRPr>
        </a:p>
      </dsp:txBody>
      <dsp:txXfrm>
        <a:off x="3925145" y="3103517"/>
        <a:ext cx="2665308" cy="1560349"/>
      </dsp:txXfrm>
    </dsp:sp>
    <dsp:sp modelId="{FDDD91CA-6C2F-4448-988D-61048E28C3ED}">
      <dsp:nvSpPr>
        <dsp:cNvPr id="0" name=""/>
        <dsp:cNvSpPr/>
      </dsp:nvSpPr>
      <dsp:spPr>
        <a:xfrm rot="10800000">
          <a:off x="3047880" y="3541154"/>
          <a:ext cx="585628" cy="6850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700" kern="1200"/>
        </a:p>
      </dsp:txBody>
      <dsp:txXfrm rot="10800000">
        <a:off x="3223568" y="3678169"/>
        <a:ext cx="409940" cy="411044"/>
      </dsp:txXfrm>
    </dsp:sp>
    <dsp:sp modelId="{A63BDD9F-AC76-44B3-BD79-4E17F9586BAD}">
      <dsp:nvSpPr>
        <dsp:cNvPr id="0" name=""/>
        <dsp:cNvSpPr/>
      </dsp:nvSpPr>
      <dsp:spPr>
        <a:xfrm>
          <a:off x="9242" y="3054972"/>
          <a:ext cx="2762398" cy="16574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100" b="0" i="0" u="none" strike="noStrike" kern="1200" baseline="0" dirty="0">
              <a:latin typeface="Gilam Book"/>
            </a:rPr>
            <a:t>Menggunakan ragam bahasa baku maupun tidak baku</a:t>
          </a:r>
          <a:r>
            <a:rPr lang="en-GB" sz="2100" b="0" i="0" u="none" strike="noStrike" kern="1200" baseline="0" dirty="0">
              <a:latin typeface="Gilam Book"/>
            </a:rPr>
            <a:t>.</a:t>
          </a:r>
          <a:endParaRPr lang="id-ID" sz="2100" kern="1200" dirty="0"/>
        </a:p>
      </dsp:txBody>
      <dsp:txXfrm>
        <a:off x="57787" y="3103517"/>
        <a:ext cx="2665308" cy="15603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A6FF8-751D-4973-A33A-9C7C3EC82575}">
      <dsp:nvSpPr>
        <dsp:cNvPr id="0" name=""/>
        <dsp:cNvSpPr/>
      </dsp:nvSpPr>
      <dsp:spPr>
        <a:xfrm rot="16200000">
          <a:off x="-1422196" y="1428083"/>
          <a:ext cx="4921652" cy="2065486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400" b="0" i="0" u="none" strike="noStrike" kern="1200" baseline="0">
              <a:latin typeface="Gilam Book"/>
            </a:rPr>
            <a:t>Menentukan topik atau masalah</a:t>
          </a:r>
          <a:endParaRPr lang="id-ID" sz="2400" kern="1200" dirty="0"/>
        </a:p>
      </dsp:txBody>
      <dsp:txXfrm rot="5400000">
        <a:off x="5887" y="984330"/>
        <a:ext cx="2065486" cy="2952992"/>
      </dsp:txXfrm>
    </dsp:sp>
    <dsp:sp modelId="{03041597-83C8-4406-AE29-E9B053286CFC}">
      <dsp:nvSpPr>
        <dsp:cNvPr id="0" name=""/>
        <dsp:cNvSpPr/>
      </dsp:nvSpPr>
      <dsp:spPr>
        <a:xfrm rot="16200000">
          <a:off x="798200" y="1428083"/>
          <a:ext cx="4921652" cy="2065486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400" b="0" i="0" u="none" strike="noStrike" kern="1200" baseline="0">
              <a:latin typeface="Gilam Book"/>
            </a:rPr>
            <a:t>Menentukan tokoh atau pihak yang terlibat dalam masalah tersebut </a:t>
          </a:r>
          <a:endParaRPr lang="nb-NO" sz="2400" b="0" i="0" u="none" strike="noStrike" kern="1200" baseline="0" dirty="0">
            <a:latin typeface="Gilam Book"/>
          </a:endParaRPr>
        </a:p>
      </dsp:txBody>
      <dsp:txXfrm rot="5400000">
        <a:off x="2226283" y="984330"/>
        <a:ext cx="2065486" cy="2952992"/>
      </dsp:txXfrm>
    </dsp:sp>
    <dsp:sp modelId="{4F46322A-D238-4A49-BB89-C2EBF14C34D8}">
      <dsp:nvSpPr>
        <dsp:cNvPr id="0" name=""/>
        <dsp:cNvSpPr/>
      </dsp:nvSpPr>
      <dsp:spPr>
        <a:xfrm rot="16200000">
          <a:off x="3018597" y="1428083"/>
          <a:ext cx="4921652" cy="2065486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>
              <a:latin typeface="Gilam Book"/>
            </a:rPr>
            <a:t>Menentukan latar terjadinya negosiasi untuk mendukung suasana </a:t>
          </a:r>
          <a:endParaRPr lang="id-ID" sz="2400" b="0" i="0" u="none" strike="noStrike" kern="1200" baseline="0" dirty="0">
            <a:latin typeface="Gilam Book"/>
          </a:endParaRPr>
        </a:p>
      </dsp:txBody>
      <dsp:txXfrm rot="5400000">
        <a:off x="4446680" y="984330"/>
        <a:ext cx="2065486" cy="2952992"/>
      </dsp:txXfrm>
    </dsp:sp>
    <dsp:sp modelId="{4FF9C141-87D3-42BF-825C-3216E96C940A}">
      <dsp:nvSpPr>
        <dsp:cNvPr id="0" name=""/>
        <dsp:cNvSpPr/>
      </dsp:nvSpPr>
      <dsp:spPr>
        <a:xfrm rot="16200000">
          <a:off x="5238995" y="1428083"/>
          <a:ext cx="4921652" cy="2065486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3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>
              <a:latin typeface="Gilam Book"/>
            </a:rPr>
            <a:t>Menentukan alasan rasional yang akan ditulis dalam proses negosiasi</a:t>
          </a:r>
          <a:endParaRPr lang="id-ID" sz="2400" b="0" i="0" u="none" strike="noStrike" kern="1200" baseline="0" dirty="0">
            <a:latin typeface="Gilam Book"/>
          </a:endParaRPr>
        </a:p>
      </dsp:txBody>
      <dsp:txXfrm rot="5400000">
        <a:off x="6667078" y="984330"/>
        <a:ext cx="2065486" cy="2952992"/>
      </dsp:txXfrm>
    </dsp:sp>
    <dsp:sp modelId="{8A4A46F4-71BD-40A2-BE36-BADF90EC7366}">
      <dsp:nvSpPr>
        <dsp:cNvPr id="0" name=""/>
        <dsp:cNvSpPr/>
      </dsp:nvSpPr>
      <dsp:spPr>
        <a:xfrm rot="16200000">
          <a:off x="7459392" y="1428083"/>
          <a:ext cx="4921652" cy="2065486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>
              <a:latin typeface="Gilam Book"/>
            </a:rPr>
            <a:t>Mengembangkan teks dengan memperhatikan struktur dan aspek kebahasaan teks negosiasi.</a:t>
          </a:r>
          <a:endParaRPr lang="id-ID" sz="2400" kern="1200" dirty="0"/>
        </a:p>
      </dsp:txBody>
      <dsp:txXfrm rot="5400000">
        <a:off x="8887475" y="984330"/>
        <a:ext cx="2065486" cy="29529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75C2D-2041-4741-9454-A9AC838A4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E9F13-F61F-47B0-BA30-810793B5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CE091-0B99-422A-9C37-BCED1F0E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5F0B2-0012-438F-B6BD-16DE4AE9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1CFC6-B514-42CA-8B31-4E8B642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84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867E4-3AF7-46B6-A809-902F0DC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05BDDA-9499-447D-A434-78D1C2BC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159AB-4E70-476C-A26D-7D84D5CB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BFA1C-EB89-46CC-BBAA-C921D636A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372E1-F686-4A60-BFDE-E6446AA7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417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058305-BCB0-4761-A5DF-73E9D233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C1037-B50E-412C-BB77-225BA4186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92EE3-96ED-4CAA-835A-977935EF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AB423-34DB-4BAD-9FBC-9CF3CB41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E2D39-D2FD-4DB7-BB87-4FA85D74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312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3A2D-BC84-490E-A150-5D9B5661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8A9C3-07EF-44A9-964B-EBEDC509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1C380-EF2D-4129-BCE9-99914E37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996BE-5A07-47D5-88AA-BF7BC09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DEEA2-E560-4368-8622-D5EC47CE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45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A4A7-1420-462D-9D9C-DA74B904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39784-359B-4D02-BB11-48E66F7AB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E9AB2-2A4C-45AF-B650-3B0543F9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38C12-DAE7-4EA8-9C6D-C514C5B2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97895-3CE5-4FAD-BF04-B8FC75C7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39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2A13-40AC-41A4-9224-E88D26D70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429F4-F208-4077-8DBF-383372FEE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15CDD-B560-4432-A67B-804C70222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52C2B-853D-4AB7-B7B0-3AE54B14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70CC1-6EFD-47CB-8615-243231E2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2EA55-AEE5-410F-80DA-BEFA4F27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428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8A57-F23B-4826-9146-FA3CD45C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9A6B82-C71F-407C-A608-FF3C78E2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F276E-DC24-44D2-AAC3-6C6E79AB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3F7CFF-CC4A-4450-B473-9495D2C6D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CA39C-9DCA-418D-A9F6-7618372C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DF6859-5E84-4226-85C7-8333AA94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5D088-C60D-45EC-B449-0D98ADDB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1A2B0E-B620-4425-BC49-911B4731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99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20740-624B-4778-8962-B37DE65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2CFFD4-A726-469C-AFEA-E660A28B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8B45F7-18D0-4A3C-BFD9-9732BBA2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AD3A55-609E-4396-B9F3-92789B73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792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9AB28B-7A26-47ED-9FBA-21D3F912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8633DA-BA74-49ED-A19E-644F38E8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FCC62-3D4E-4100-A33D-388D9F2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543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44610-E5CA-49AD-9C68-4280E7893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9CB2E-AD72-4D67-8A93-1D260DB7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6A06A-DACF-49DB-991D-68545CBC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9CB6C-1440-43D2-88A1-C6F25CE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764EF-210A-44CE-89E2-9A1B24BD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471AA-33D5-4158-88C8-9B54A960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543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B5EC3-4EAC-458D-87D6-E464A7EF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88878E-88E1-4292-9592-FBCA329F2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7FC78-C5EF-4F69-8CE1-42CBB5A17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5ADB7-BF86-4EF4-B5A0-3B788B299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9FF5D-8AA7-47BA-AE56-363A4CDE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EBB01-06BA-4901-9F6B-702ED06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8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41E934-1ACA-43A2-AB35-248285F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163A8-A11D-4BBF-88D7-D6B6CEA8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30E0C-FBD3-422C-93D0-8DEAE881E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C030-EA8D-4614-B9D5-D756862210E4}" type="datetimeFigureOut">
              <a:rPr lang="id-ID" smtClean="0"/>
              <a:t>08/06/2022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5F46C-4A57-417D-8929-E6DC14C29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12AAC-C18B-4FB7-835F-D7BB1CE3F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dn.pixabay.com/photo/2015/09/09/20/50/writing-933262_960_720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2724" y="660905"/>
            <a:ext cx="3745090" cy="5344165"/>
          </a:xfrm>
          <a:prstGeom prst="rect">
            <a:avLst/>
          </a:prstGeom>
        </p:spPr>
      </p:pic>
      <p:sp>
        <p:nvSpPr>
          <p:cNvPr id="5" name="Judul 2">
            <a:extLst>
              <a:ext uri="{FF2B5EF4-FFF2-40B4-BE49-F238E27FC236}">
                <a16:creationId xmlns:a16="http://schemas.microsoft.com/office/drawing/2014/main" id="{EB1C265F-4E0F-49B9-8FE0-4EBDFE13F706}"/>
              </a:ext>
            </a:extLst>
          </p:cNvPr>
          <p:cNvSpPr txBox="1">
            <a:spLocks/>
          </p:cNvSpPr>
          <p:nvPr/>
        </p:nvSpPr>
        <p:spPr>
          <a:xfrm>
            <a:off x="6714188" y="6609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KOMBI</a:t>
            </a:r>
            <a:endParaRPr lang="id-ID" sz="4000" dirty="0"/>
          </a:p>
        </p:txBody>
      </p:sp>
      <p:sp>
        <p:nvSpPr>
          <p:cNvPr id="6" name="Tampungan Teks 4">
            <a:extLst>
              <a:ext uri="{FF2B5EF4-FFF2-40B4-BE49-F238E27FC236}">
                <a16:creationId xmlns:a16="http://schemas.microsoft.com/office/drawing/2014/main" id="{25764128-2222-47AF-A5E3-D1B1DCAB2A8E}"/>
              </a:ext>
            </a:extLst>
          </p:cNvPr>
          <p:cNvSpPr txBox="1">
            <a:spLocks/>
          </p:cNvSpPr>
          <p:nvPr/>
        </p:nvSpPr>
        <p:spPr>
          <a:xfrm>
            <a:off x="6714186" y="2261105"/>
            <a:ext cx="4184777" cy="25511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000" dirty="0"/>
              <a:t>KOMPETEN BERBAHASA INDONESIA</a:t>
            </a:r>
            <a:endParaRPr lang="id-ID" sz="6000" dirty="0"/>
          </a:p>
        </p:txBody>
      </p:sp>
      <p:sp>
        <p:nvSpPr>
          <p:cNvPr id="7" name="Judul 2">
            <a:extLst>
              <a:ext uri="{FF2B5EF4-FFF2-40B4-BE49-F238E27FC236}">
                <a16:creationId xmlns:a16="http://schemas.microsoft.com/office/drawing/2014/main" id="{B8C28EE4-FFC7-4F26-B94C-1910440C4D1F}"/>
              </a:ext>
            </a:extLst>
          </p:cNvPr>
          <p:cNvSpPr txBox="1">
            <a:spLocks/>
          </p:cNvSpPr>
          <p:nvPr/>
        </p:nvSpPr>
        <p:spPr>
          <a:xfrm>
            <a:off x="6714186" y="4105811"/>
            <a:ext cx="3932237" cy="12207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SMA/MA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KELAS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id-ID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A94B9CB-0ECF-4AD7-8E19-73C3F94AA5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0776"/>
            <a:ext cx="8332631" cy="41663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6FF5ED-9DBC-40E2-9910-F489BCC33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Membuat Teks Negosiasi</a:t>
            </a:r>
            <a:endParaRPr lang="id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52E5B8D-FFB0-4DEC-8D3C-989C7F6B83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231505"/>
              </p:ext>
            </p:extLst>
          </p:nvPr>
        </p:nvGraphicFramePr>
        <p:xfrm>
          <a:off x="838200" y="1352282"/>
          <a:ext cx="10958848" cy="4921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095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0A6FF8-751D-4973-A33A-9C7C3EC825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FF0A6FF8-751D-4973-A33A-9C7C3EC825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FF0A6FF8-751D-4973-A33A-9C7C3EC825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FF0A6FF8-751D-4973-A33A-9C7C3EC825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041597-83C8-4406-AE29-E9B053286C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03041597-83C8-4406-AE29-E9B053286C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03041597-83C8-4406-AE29-E9B053286C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03041597-83C8-4406-AE29-E9B053286C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46322A-D238-4A49-BB89-C2EBF14C3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4F46322A-D238-4A49-BB89-C2EBF14C34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4F46322A-D238-4A49-BB89-C2EBF14C3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4F46322A-D238-4A49-BB89-C2EBF14C3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F9C141-87D3-42BF-825C-3216E96C94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dgm id="{4FF9C141-87D3-42BF-825C-3216E96C94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4FF9C141-87D3-42BF-825C-3216E96C94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4FF9C141-87D3-42BF-825C-3216E96C94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4A46F4-71BD-40A2-BE36-BADF90EC73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graphicEl>
                                              <a:dgm id="{8A4A46F4-71BD-40A2-BE36-BADF90EC73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8A4A46F4-71BD-40A2-BE36-BADF90EC73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8A4A46F4-71BD-40A2-BE36-BADF90EC73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008AD43-9330-4DDC-B5FC-4D1AC99005A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0" b="7810"/>
          <a:stretch/>
        </p:blipFill>
        <p:spPr>
          <a:xfrm>
            <a:off x="548640" y="753269"/>
            <a:ext cx="11119104" cy="569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534C07A-B983-4F4C-93FD-99626BB17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406448"/>
          </a:xfrm>
        </p:spPr>
        <p:txBody>
          <a:bodyPr anchor="ctr">
            <a:normAutofit/>
          </a:bodyPr>
          <a:lstStyle/>
          <a:p>
            <a:pPr algn="l"/>
            <a:r>
              <a:rPr lang="id-ID" sz="4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Bab </a:t>
            </a:r>
            <a:r>
              <a:rPr lang="en-GB" sz="4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id-ID" sz="4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d-ID"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3005BA-D32F-4105-8077-897DC49A069F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59D91F-B590-426C-AAE1-177B6C9DC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7879" y="4582440"/>
            <a:ext cx="9144000" cy="1655762"/>
          </a:xfrm>
        </p:spPr>
        <p:txBody>
          <a:bodyPr anchor="ctr">
            <a:normAutofit/>
          </a:bodyPr>
          <a:lstStyle/>
          <a:p>
            <a:r>
              <a:rPr lang="id-ID" sz="40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Gilam"/>
              </a:rPr>
              <a:t>Bernegosiasi untuk Sebuah Solusi Damai</a:t>
            </a:r>
            <a:endParaRPr lang="id-ID" sz="7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4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55604-2827-4117-AC6F-577D86B82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062" y="211218"/>
            <a:ext cx="8257848" cy="3217782"/>
          </a:xfrm>
        </p:spPr>
        <p:txBody>
          <a:bodyPr>
            <a:noAutofit/>
          </a:bodyPr>
          <a:lstStyle/>
          <a:p>
            <a:pPr algn="ctr"/>
            <a:r>
              <a:rPr lang="id-ID" sz="2800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Teks negosiasi berisi percakapan atau dialog antara pihak tentang masalah bersama untuk mencapai kesepakatan. Pihak yang terlibat dalam negosiasi berusaha mencapai tujuan dengan memberikan pertimbangan untuk saling memengaruhi</a:t>
            </a:r>
            <a:r>
              <a:rPr lang="en-GB" sz="2800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.</a:t>
            </a:r>
            <a:endParaRPr lang="id-ID" sz="2400" dirty="0">
              <a:solidFill>
                <a:schemeClr val="accent2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9941A5-20BE-41BA-A4A0-952F1B862DED}"/>
              </a:ext>
            </a:extLst>
          </p:cNvPr>
          <p:cNvSpPr txBox="1"/>
          <p:nvPr/>
        </p:nvSpPr>
        <p:spPr>
          <a:xfrm>
            <a:off x="2333538" y="5933341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2"/>
              </a:rPr>
              <a:t>Sumber</a:t>
            </a:r>
            <a:r>
              <a:rPr lang="en-US" sz="1200" dirty="0">
                <a:hlinkClick r:id="rId2"/>
              </a:rPr>
              <a:t> : www.</a:t>
            </a:r>
            <a:r>
              <a:rPr lang="id-ID" sz="1200" dirty="0">
                <a:hlinkClick r:id="rId2"/>
              </a:rPr>
              <a:t>pixabay.com</a:t>
            </a:r>
            <a:endParaRPr lang="id-ID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3DC1D9-DE08-4352-ACEC-3AFDDFD954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2143"/>
            <a:ext cx="7648307" cy="455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00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E8A80-E1B2-458C-8201-01730EF15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259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v-SE" sz="3200" b="0" i="0" u="none" strike="noStrike" baseline="0" dirty="0">
                <a:solidFill>
                  <a:srgbClr val="000000"/>
                </a:solidFill>
                <a:latin typeface="Gilam Book"/>
              </a:rPr>
              <a:t>Teks negosiasi berfungsi untuk menyampaikan gagasan, pemikiran, dan pandangan melalui dialog.</a:t>
            </a:r>
            <a:endParaRPr lang="id-ID" sz="6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AD0A3A5-6E94-4701-B5BE-B217500152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640" y="2026793"/>
            <a:ext cx="6416719" cy="4351338"/>
          </a:xfrm>
        </p:spPr>
      </p:pic>
    </p:spTree>
    <p:extLst>
      <p:ext uri="{BB962C8B-B14F-4D97-AF65-F5344CB8AC3E}">
        <p14:creationId xmlns:p14="http://schemas.microsoft.com/office/powerpoint/2010/main" val="39979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A60EA-A725-40D0-8645-3D48E337B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3200" dirty="0">
                <a:solidFill>
                  <a:srgbClr val="000000"/>
                </a:solidFill>
                <a:latin typeface="Gilam Book"/>
              </a:rPr>
              <a:t>Unsur-</a:t>
            </a:r>
            <a:r>
              <a:rPr lang="en-GB" sz="3200" dirty="0">
                <a:solidFill>
                  <a:srgbClr val="000000"/>
                </a:solidFill>
                <a:latin typeface="Gilam Book"/>
              </a:rPr>
              <a:t>U</a:t>
            </a:r>
            <a:r>
              <a:rPr lang="id-ID" sz="3200" dirty="0" err="1">
                <a:solidFill>
                  <a:srgbClr val="000000"/>
                </a:solidFill>
                <a:latin typeface="Gilam Book"/>
              </a:rPr>
              <a:t>nsur</a:t>
            </a:r>
            <a:r>
              <a:rPr lang="en-GB" sz="320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id-ID" sz="3200" dirty="0">
                <a:solidFill>
                  <a:srgbClr val="000000"/>
                </a:solidFill>
                <a:latin typeface="Gilam Book"/>
              </a:rPr>
              <a:t>Teks </a:t>
            </a:r>
            <a:r>
              <a:rPr lang="id-ID" sz="3200" b="0" i="0" u="none" strike="noStrike" baseline="0" dirty="0">
                <a:solidFill>
                  <a:srgbClr val="000000"/>
                </a:solidFill>
                <a:latin typeface="Gilam Book"/>
              </a:rPr>
              <a:t>Negosiasi</a:t>
            </a:r>
            <a:endParaRPr lang="id-ID" sz="66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A45BF00-204A-46A4-BFA8-0768E75BAD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870404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855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3FDFC7-E2D7-4719-9BD2-625BD9180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EB3FDFC7-E2D7-4719-9BD2-625BD91804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EB3FDFC7-E2D7-4719-9BD2-625BD9180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EB3FDFC7-E2D7-4719-9BD2-625BD9180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302A55-EE2B-4EDF-9B84-1710F4CDE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8A302A55-EE2B-4EDF-9B84-1710F4CDE2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8A302A55-EE2B-4EDF-9B84-1710F4CDE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8A302A55-EE2B-4EDF-9B84-1710F4CDE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EEE248-7135-4E51-8939-748BD5485B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47EEE248-7135-4E51-8939-748BD5485B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47EEE248-7135-4E51-8939-748BD5485B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47EEE248-7135-4E51-8939-748BD5485B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E92B4A-33EF-4696-BBD1-E038B8A6F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4EE92B4A-33EF-4696-BBD1-E038B8A6F4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4EE92B4A-33EF-4696-BBD1-E038B8A6F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4EE92B4A-33EF-4696-BBD1-E038B8A6F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F6DF70-3128-4CD0-9B74-BBBF404655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BDF6DF70-3128-4CD0-9B74-BBBF404655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BDF6DF70-3128-4CD0-9B74-BBBF404655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BDF6DF70-3128-4CD0-9B74-BBBF404655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7ED731-8FFF-47FA-A128-2BD2FCA826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dgm id="{BA7ED731-8FFF-47FA-A128-2BD2FCA826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BA7ED731-8FFF-47FA-A128-2BD2FCA826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BA7ED731-8FFF-47FA-A128-2BD2FCA826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2376BB-46D9-445C-8CD5-132C56928D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graphicEl>
                                              <a:dgm id="{1B2376BB-46D9-445C-8CD5-132C56928D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1B2376BB-46D9-445C-8CD5-132C56928D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1B2376BB-46D9-445C-8CD5-132C56928D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0631D-BB11-4DD4-8AA9-5060CD1208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graphicEl>
                                              <a:dgm id="{4950631D-BB11-4DD4-8AA9-5060CD1208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4950631D-BB11-4DD4-8AA9-5060CD1208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graphicEl>
                                              <a:dgm id="{4950631D-BB11-4DD4-8AA9-5060CD1208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0D1EC3-E40D-4A35-8171-CC93D7843E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740D1EC3-E40D-4A35-8171-CC93D7843E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740D1EC3-E40D-4A35-8171-CC93D7843E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740D1EC3-E40D-4A35-8171-CC93D7843E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A362A2-BB83-4663-8D9A-1D4C535FA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graphicEl>
                                              <a:dgm id="{04A362A2-BB83-4663-8D9A-1D4C535FA8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graphicEl>
                                              <a:dgm id="{04A362A2-BB83-4663-8D9A-1D4C535FA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graphicEl>
                                              <a:dgm id="{04A362A2-BB83-4663-8D9A-1D4C535FA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B26E07-DB27-49CA-9F1C-3DF926F57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>
                                            <p:graphicEl>
                                              <a:dgm id="{E6B26E07-DB27-49CA-9F1C-3DF926F577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graphicEl>
                                              <a:dgm id="{E6B26E07-DB27-49CA-9F1C-3DF926F57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graphicEl>
                                              <a:dgm id="{E6B26E07-DB27-49CA-9F1C-3DF926F57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5EED6D-E53F-44D9-AC7D-D2103C7D0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graphicEl>
                                              <a:dgm id="{DF5EED6D-E53F-44D9-AC7D-D2103C7D0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graphicEl>
                                              <a:dgm id="{DF5EED6D-E53F-44D9-AC7D-D2103C7D0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graphicEl>
                                              <a:dgm id="{DF5EED6D-E53F-44D9-AC7D-D2103C7D0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817A72-EE64-4E3F-AB65-F5FDC17FFA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">
                                            <p:graphicEl>
                                              <a:dgm id="{BF817A72-EE64-4E3F-AB65-F5FDC17FFA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graphicEl>
                                              <a:dgm id="{BF817A72-EE64-4E3F-AB65-F5FDC17FFA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graphicEl>
                                              <a:dgm id="{BF817A72-EE64-4E3F-AB65-F5FDC17FFA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189211-0CC7-4387-81DC-D948DCEEF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>
                                            <p:graphicEl>
                                              <a:dgm id="{32189211-0CC7-4387-81DC-D948DCEEFF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graphicEl>
                                              <a:dgm id="{32189211-0CC7-4387-81DC-D948DCEEF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graphicEl>
                                              <a:dgm id="{32189211-0CC7-4387-81DC-D948DCEEF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899D86-3AF8-4986-AEC9-A5CD4F4C1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">
                                            <p:graphicEl>
                                              <a:dgm id="{76899D86-3AF8-4986-AEC9-A5CD4F4C15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>
                                            <p:graphicEl>
                                              <a:dgm id="{76899D86-3AF8-4986-AEC9-A5CD4F4C1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graphicEl>
                                              <a:dgm id="{76899D86-3AF8-4986-AEC9-A5CD4F4C1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6F735-EBD9-4B6E-845E-9943FEC7FB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">
                                            <p:graphicEl>
                                              <a:dgm id="{2DB6F735-EBD9-4B6E-845E-9943FEC7FB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graphicEl>
                                              <a:dgm id="{2DB6F735-EBD9-4B6E-845E-9943FEC7FB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">
                                            <p:graphicEl>
                                              <a:dgm id="{2DB6F735-EBD9-4B6E-845E-9943FEC7FB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5ACC7E-E586-4265-9B32-294A1A9175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">
                                            <p:graphicEl>
                                              <a:dgm id="{2A5ACC7E-E586-4265-9B32-294A1A9175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>
                                            <p:graphicEl>
                                              <a:dgm id="{2A5ACC7E-E586-4265-9B32-294A1A9175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graphicEl>
                                              <a:dgm id="{2A5ACC7E-E586-4265-9B32-294A1A9175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2300DD-3EB9-442B-9607-46B404253E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">
                                            <p:graphicEl>
                                              <a:dgm id="{DF2300DD-3EB9-442B-9607-46B404253E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graphicEl>
                                              <a:dgm id="{DF2300DD-3EB9-442B-9607-46B404253E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graphicEl>
                                              <a:dgm id="{DF2300DD-3EB9-442B-9607-46B404253E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839CCF-616F-4812-A58F-4F4D045A5A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">
                                            <p:graphicEl>
                                              <a:dgm id="{3D839CCF-616F-4812-A58F-4F4D045A5A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graphicEl>
                                              <a:dgm id="{3D839CCF-616F-4812-A58F-4F4D045A5A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graphicEl>
                                              <a:dgm id="{3D839CCF-616F-4812-A58F-4F4D045A5A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017F5B-FAFA-4E83-BDF6-92F8E8455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">
                                            <p:graphicEl>
                                              <a:dgm id="{76017F5B-FAFA-4E83-BDF6-92F8E84556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">
                                            <p:graphicEl>
                                              <a:dgm id="{76017F5B-FAFA-4E83-BDF6-92F8E8455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">
                                            <p:graphicEl>
                                              <a:dgm id="{76017F5B-FAFA-4E83-BDF6-92F8E8455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8AFB76D-E9D8-4AA5-B516-4A84A3CAEC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070" y="813962"/>
            <a:ext cx="7765076" cy="536300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155067-8151-40E4-BFDB-557B0522B6AC}"/>
              </a:ext>
            </a:extLst>
          </p:cNvPr>
          <p:cNvSpPr txBox="1"/>
          <p:nvPr/>
        </p:nvSpPr>
        <p:spPr>
          <a:xfrm>
            <a:off x="2538175" y="2064302"/>
            <a:ext cx="60078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3600" b="0" i="0" u="none" strike="noStrike" baseline="0" dirty="0">
                <a:solidFill>
                  <a:srgbClr val="000000"/>
                </a:solidFill>
                <a:latin typeface="Gilam Book"/>
              </a:rPr>
              <a:t>Teks negosiasi menjelaskan penyebab konflik, cara mengatasi konflik, dan proses negosiasi yang dilakukan oleh pihak yang terlibat.</a:t>
            </a:r>
            <a:endParaRPr lang="id-ID" sz="3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415CAA6-6128-4A0A-A6F3-D5CB191D9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217" y="3429000"/>
            <a:ext cx="454360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8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88DE8-F177-401C-84C0-754B4DC82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4000" b="0" i="0" u="none" strike="noStrike" baseline="0" dirty="0">
                <a:solidFill>
                  <a:srgbClr val="000000"/>
                </a:solidFill>
                <a:latin typeface="Gilam Book"/>
              </a:rPr>
              <a:t>Struktur Teks Negosiasi</a:t>
            </a:r>
            <a:endParaRPr lang="id-ID" sz="8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29E1725-4712-49E8-BD64-3760CB8124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6389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809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35B175-AD64-4336-A3B0-A1CFC99B7E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A935B175-AD64-4336-A3B0-A1CFC99B7E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A935B175-AD64-4336-A3B0-A1CFC99B7E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A935B175-AD64-4336-A3B0-A1CFC99B7E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A1CF7B-8C5D-4396-BAA7-7F02A4F79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71A1CF7B-8C5D-4396-BAA7-7F02A4F793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71A1CF7B-8C5D-4396-BAA7-7F02A4F79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71A1CF7B-8C5D-4396-BAA7-7F02A4F79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EE31EB-C307-44E0-BD64-BD07B1D300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7CEE31EB-C307-44E0-BD64-BD07B1D300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7CEE31EB-C307-44E0-BD64-BD07B1D300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7CEE31EB-C307-44E0-BD64-BD07B1D300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6C38A6-9796-4177-A540-34F5F3FC76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DF6C38A6-9796-4177-A540-34F5F3FC76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DF6C38A6-9796-4177-A540-34F5F3FC76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DF6C38A6-9796-4177-A540-34F5F3FC76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B65C26-92B6-4DA7-9480-868A8E1A3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C5B65C26-92B6-4DA7-9480-868A8E1A34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C5B65C26-92B6-4DA7-9480-868A8E1A3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C5B65C26-92B6-4DA7-9480-868A8E1A3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021459-7E4A-49F1-B571-7C4F3041B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graphicEl>
                                              <a:dgm id="{3D021459-7E4A-49F1-B571-7C4F3041B8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3D021459-7E4A-49F1-B571-7C4F3041B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3D021459-7E4A-49F1-B571-7C4F3041B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D99F8F-CC53-4E2E-9A65-95030D8A15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graphicEl>
                                              <a:dgm id="{55D99F8F-CC53-4E2E-9A65-95030D8A15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55D99F8F-CC53-4E2E-9A65-95030D8A15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55D99F8F-CC53-4E2E-9A65-95030D8A15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D6FE61-2099-48D3-A026-08347A681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graphicEl>
                                              <a:dgm id="{B8D6FE61-2099-48D3-A026-08347A681B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graphicEl>
                                              <a:dgm id="{B8D6FE61-2099-48D3-A026-08347A681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graphicEl>
                                              <a:dgm id="{B8D6FE61-2099-48D3-A026-08347A681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18960C-F164-491A-95D6-03026ABBF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graphicEl>
                                              <a:dgm id="{BD18960C-F164-491A-95D6-03026ABBFA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graphicEl>
                                              <a:dgm id="{BD18960C-F164-491A-95D6-03026ABBF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graphicEl>
                                              <a:dgm id="{BD18960C-F164-491A-95D6-03026ABBF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5868B0-E0B9-4137-A3E3-85C3F5D0A2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65" y="455107"/>
            <a:ext cx="9710670" cy="594778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922AB9-7A72-4D64-BF8D-9E0F70BC45E7}"/>
              </a:ext>
            </a:extLst>
          </p:cNvPr>
          <p:cNvSpPr txBox="1"/>
          <p:nvPr/>
        </p:nvSpPr>
        <p:spPr>
          <a:xfrm>
            <a:off x="3049493" y="2397947"/>
            <a:ext cx="60930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b="0" i="0" u="none" strike="noStrike" baseline="0" dirty="0">
                <a:solidFill>
                  <a:srgbClr val="000000"/>
                </a:solidFill>
                <a:latin typeface="Gilam Book"/>
              </a:rPr>
              <a:t>Struktur tersebut dapat dianalisis untuk memahami masalah, penyelesaian yang ditempuh, dan proses negosiasi yang terjadi</a:t>
            </a:r>
            <a:r>
              <a:rPr lang="en-GB" sz="3200" b="0" i="0" u="none" strike="noStrike" baseline="0" dirty="0">
                <a:solidFill>
                  <a:srgbClr val="000000"/>
                </a:solidFill>
                <a:latin typeface="Gilam Book"/>
              </a:rPr>
              <a:t>.</a:t>
            </a:r>
            <a:endParaRPr lang="id-ID" sz="3200" dirty="0"/>
          </a:p>
        </p:txBody>
      </p:sp>
    </p:spTree>
    <p:extLst>
      <p:ext uri="{BB962C8B-B14F-4D97-AF65-F5344CB8AC3E}">
        <p14:creationId xmlns:p14="http://schemas.microsoft.com/office/powerpoint/2010/main" val="424167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C945BAF-4A98-48FF-8DFE-C3BDFF6C4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901521"/>
            <a:ext cx="11024315" cy="55913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BBE7B9-B208-4A17-86D4-ACD777B79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Ciri Kebahasaan Teks Negosiasi</a:t>
            </a:r>
            <a:endParaRPr lang="id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FE4E589-0768-428B-827A-5DF8CDEC25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899506"/>
              </p:ext>
            </p:extLst>
          </p:nvPr>
        </p:nvGraphicFramePr>
        <p:xfrm>
          <a:off x="838200" y="1487889"/>
          <a:ext cx="10515600" cy="5004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5672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7F6AE6-04D3-4FBC-93A5-D8287999E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A57F6AE6-04D3-4FBC-93A5-D8287999E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A57F6AE6-04D3-4FBC-93A5-D8287999E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A57F6AE6-04D3-4FBC-93A5-D8287999E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A74F5A-AC2C-4FE7-A787-5CCEAC90A4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7AA74F5A-AC2C-4FE7-A787-5CCEAC90A4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7AA74F5A-AC2C-4FE7-A787-5CCEAC90A4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7AA74F5A-AC2C-4FE7-A787-5CCEAC90A4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9F0CF2-8126-4FAE-A764-41400D22A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D09F0CF2-8126-4FAE-A764-41400D22A7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D09F0CF2-8126-4FAE-A764-41400D22A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D09F0CF2-8126-4FAE-A764-41400D22A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FDB610-67E8-43ED-A19F-94A26C271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6BFDB610-67E8-43ED-A19F-94A26C2710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6BFDB610-67E8-43ED-A19F-94A26C271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6BFDB610-67E8-43ED-A19F-94A26C271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C1345D-B2EF-4E69-97AA-A387D38DB9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84C1345D-B2EF-4E69-97AA-A387D38DB9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84C1345D-B2EF-4E69-97AA-A387D38DB9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84C1345D-B2EF-4E69-97AA-A387D38DB9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940C9E-3A9C-40E5-BFA9-19748B5414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dgm id="{37940C9E-3A9C-40E5-BFA9-19748B5414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37940C9E-3A9C-40E5-BFA9-19748B5414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graphicEl>
                                              <a:dgm id="{37940C9E-3A9C-40E5-BFA9-19748B5414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677921-271E-42B4-A6DE-5CF6614F3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graphicEl>
                                              <a:dgm id="{EA677921-271E-42B4-A6DE-5CF6614F30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graphicEl>
                                              <a:dgm id="{EA677921-271E-42B4-A6DE-5CF6614F3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EA677921-271E-42B4-A6DE-5CF6614F3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59C0ED-6A5D-43F9-B880-CA6B83E6B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graphicEl>
                                              <a:dgm id="{4559C0ED-6A5D-43F9-B880-CA6B83E6B1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graphicEl>
                                              <a:dgm id="{4559C0ED-6A5D-43F9-B880-CA6B83E6B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4559C0ED-6A5D-43F9-B880-CA6B83E6B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488D60-4CC4-4AA1-9A80-C3E8D55CE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graphicEl>
                                              <a:dgm id="{8C488D60-4CC4-4AA1-9A80-C3E8D55CE5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graphicEl>
                                              <a:dgm id="{8C488D60-4CC4-4AA1-9A80-C3E8D55CE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graphicEl>
                                              <a:dgm id="{8C488D60-4CC4-4AA1-9A80-C3E8D55CE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DD91CA-6C2F-4448-988D-61048E28C3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graphicEl>
                                              <a:dgm id="{FDDD91CA-6C2F-4448-988D-61048E28C3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graphicEl>
                                              <a:dgm id="{FDDD91CA-6C2F-4448-988D-61048E28C3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graphicEl>
                                              <a:dgm id="{FDDD91CA-6C2F-4448-988D-61048E28C3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3BDD9F-AC76-44B3-BD79-4E17F9586B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graphicEl>
                                              <a:dgm id="{A63BDD9F-AC76-44B3-BD79-4E17F9586B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graphicEl>
                                              <a:dgm id="{A63BDD9F-AC76-44B3-BD79-4E17F9586B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graphicEl>
                                              <a:dgm id="{A63BDD9F-AC76-44B3-BD79-4E17F9586B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3583</TotalTime>
  <Words>213</Words>
  <Application>Microsoft Office PowerPoint</Application>
  <PresentationFormat>Widescreen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Abadi</vt:lpstr>
      <vt:lpstr>Arial</vt:lpstr>
      <vt:lpstr>Calibri</vt:lpstr>
      <vt:lpstr>Calibri Light</vt:lpstr>
      <vt:lpstr>Gilam</vt:lpstr>
      <vt:lpstr>Gilam Book</vt:lpstr>
      <vt:lpstr>Office Theme</vt:lpstr>
      <vt:lpstr>PowerPoint Presentation</vt:lpstr>
      <vt:lpstr>Bab 6 </vt:lpstr>
      <vt:lpstr>Teks negosiasi berisi percakapan atau dialog antara pihak tentang masalah bersama untuk mencapai kesepakatan. Pihak yang terlibat dalam negosiasi berusaha mencapai tujuan dengan memberikan pertimbangan untuk saling memengaruhi.</vt:lpstr>
      <vt:lpstr>Teks negosiasi berfungsi untuk menyampaikan gagasan, pemikiran, dan pandangan melalui dialog.</vt:lpstr>
      <vt:lpstr>Unsur-Unsur Teks Negosiasi</vt:lpstr>
      <vt:lpstr>PowerPoint Presentation</vt:lpstr>
      <vt:lpstr>Struktur Teks Negosiasi</vt:lpstr>
      <vt:lpstr>PowerPoint Presentation</vt:lpstr>
      <vt:lpstr>Ciri Kebahasaan Teks Negosiasi</vt:lpstr>
      <vt:lpstr>Membuat Teks Negosiasi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fenty nadia</dc:creator>
  <cp:lastModifiedBy>fenty nadia</cp:lastModifiedBy>
  <cp:revision>42</cp:revision>
  <dcterms:created xsi:type="dcterms:W3CDTF">2022-05-31T02:38:00Z</dcterms:created>
  <dcterms:modified xsi:type="dcterms:W3CDTF">2022-06-08T12:54:00Z</dcterms:modified>
</cp:coreProperties>
</file>