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64" r:id="rId3"/>
    <p:sldId id="316" r:id="rId4"/>
    <p:sldId id="340" r:id="rId5"/>
    <p:sldId id="365" r:id="rId6"/>
    <p:sldId id="366" r:id="rId7"/>
    <p:sldId id="367" r:id="rId8"/>
    <p:sldId id="371" r:id="rId9"/>
    <p:sldId id="372" r:id="rId10"/>
    <p:sldId id="368" r:id="rId11"/>
    <p:sldId id="373" r:id="rId12"/>
    <p:sldId id="369" r:id="rId13"/>
    <p:sldId id="370" r:id="rId14"/>
    <p:sldId id="375" r:id="rId15"/>
    <p:sldId id="374" r:id="rId16"/>
    <p:sldId id="294" r:id="rId17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326" y="-91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8839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94358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53974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2444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99579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784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37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3909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969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8955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45847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2444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933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508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7307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2651C7-0D06-4728-A51E-C9DD7EC2B5BA}"/>
              </a:ext>
            </a:extLst>
          </p:cNvPr>
          <p:cNvSpPr/>
          <p:nvPr/>
        </p:nvSpPr>
        <p:spPr>
          <a:xfrm flipH="1">
            <a:off x="3438658" y="4456852"/>
            <a:ext cx="8502797" cy="1718844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4170594-0E23-429D-8A95-0028E72EBE46}"/>
              </a:ext>
            </a:extLst>
          </p:cNvPr>
          <p:cNvSpPr txBox="1"/>
          <p:nvPr/>
        </p:nvSpPr>
        <p:spPr>
          <a:xfrm>
            <a:off x="3652943" y="4421370"/>
            <a:ext cx="8288511" cy="1754326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Aktivitas Pembelajaran Gerak Beriram</a:t>
            </a:r>
            <a:r>
              <a:rPr lang="id-ID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4170594-0E23-429D-8A95-0028E72EBE46}"/>
              </a:ext>
            </a:extLst>
          </p:cNvPr>
          <p:cNvSpPr txBox="1"/>
          <p:nvPr/>
        </p:nvSpPr>
        <p:spPr>
          <a:xfrm>
            <a:off x="3876540" y="6359881"/>
            <a:ext cx="8118237" cy="40011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 JASMANI, OLAHRAGA, DAN KESEHATAN KELAS X</a:t>
            </a:r>
            <a:r>
              <a:rPr lang="id-ID" sz="20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sv-SE" sz="20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8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151907"/>
            <a:ext cx="10419008" cy="3957939"/>
          </a:xfrm>
          <a:prstGeom prst="round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059067" y="5326882"/>
            <a:ext cx="735539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Ayunan </a:t>
            </a:r>
            <a:r>
              <a:rPr lang="nn-NO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satu </a:t>
            </a:r>
            <a:r>
              <a:rPr lang="nn-NO" sz="2400" dirty="0">
                <a:solidFill>
                  <a:schemeClr val="bg1"/>
                </a:solidFill>
                <a:latin typeface="Montserrat" panose="00000500000000000000" pitchFamily="2" charset="0"/>
              </a:rPr>
              <a:t>lengan dari depan ke samping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113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059067" y="5326882"/>
            <a:ext cx="7355390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Ayunan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satu lengan ke samping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bersamaan dengan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memindahkan berat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badan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169" y="1103801"/>
            <a:ext cx="9509779" cy="398069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011631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10702345" cy="184470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Keterampilan Gerak variasi dan </a:t>
            </a:r>
            <a:r>
              <a:rPr lang="id-ID" sz="2800" b="1" dirty="0" smtClean="0">
                <a:latin typeface="Montserrat" panose="00000500000000000000" pitchFamily="2" charset="0"/>
              </a:rPr>
              <a:t>Kombinasi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</a:t>
            </a:r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id-ID" sz="2800" b="1" dirty="0" smtClean="0">
                <a:latin typeface="Montserrat" panose="00000500000000000000" pitchFamily="2" charset="0"/>
              </a:rPr>
              <a:t>ola Langkah</a:t>
            </a:r>
            <a:r>
              <a:rPr lang="id-ID" sz="2800" b="1" dirty="0">
                <a:latin typeface="Montserrat" panose="00000500000000000000" pitchFamily="2" charset="0"/>
              </a:rPr>
              <a:t> </a:t>
            </a:r>
            <a:r>
              <a:rPr lang="id-ID" sz="2800" b="1" dirty="0" smtClean="0">
                <a:latin typeface="Montserrat" panose="00000500000000000000" pitchFamily="2" charset="0"/>
              </a:rPr>
              <a:t>dan Ayunan </a:t>
            </a:r>
            <a:r>
              <a:rPr lang="id-ID" sz="2800" b="1" dirty="0">
                <a:latin typeface="Montserrat" panose="00000500000000000000" pitchFamily="2" charset="0"/>
              </a:rPr>
              <a:t>L</a:t>
            </a:r>
            <a:r>
              <a:rPr lang="id-ID" sz="2800" b="1" dirty="0" smtClean="0">
                <a:latin typeface="Montserrat" panose="00000500000000000000" pitchFamily="2" charset="0"/>
              </a:rPr>
              <a:t>engan </a:t>
            </a:r>
            <a:r>
              <a:rPr lang="id-ID" sz="2800" b="1" dirty="0">
                <a:latin typeface="Montserrat" panose="00000500000000000000" pitchFamily="2" charset="0"/>
              </a:rPr>
              <a:t>M</a:t>
            </a:r>
            <a:r>
              <a:rPr lang="id-ID" sz="2800" b="1" dirty="0" smtClean="0">
                <a:latin typeface="Montserrat" panose="00000500000000000000" pitchFamily="2" charset="0"/>
              </a:rPr>
              <a:t>engikuti </a:t>
            </a:r>
            <a:r>
              <a:rPr lang="id-ID" sz="2800" b="1" dirty="0">
                <a:latin typeface="Montserrat" panose="00000500000000000000" pitchFamily="2" charset="0"/>
              </a:rPr>
              <a:t>I</a:t>
            </a:r>
            <a:r>
              <a:rPr lang="id-ID" sz="2800" b="1" dirty="0" smtClean="0">
                <a:latin typeface="Montserrat" panose="00000500000000000000" pitchFamily="2" charset="0"/>
              </a:rPr>
              <a:t>rama (Ketukan) Tanpa/dengan Musik Aktivitas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erirama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132" y="2171239"/>
            <a:ext cx="7465809" cy="381338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007551" y="5880673"/>
            <a:ext cx="735539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Ayunan satu lengan ke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depan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 belakang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051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887944" y="5223851"/>
            <a:ext cx="8295548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angkah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biasa dengan ayunan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satu lengan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depan belakang, lalu dilanjutkan dengan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putaran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04" y="1093528"/>
            <a:ext cx="10046228" cy="385268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1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844755" y="5455671"/>
            <a:ext cx="1030405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angkah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mundur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maju, dengan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ayunan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 putaran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dua lengan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873" y="907783"/>
            <a:ext cx="8280438" cy="432894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59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875" y="460611"/>
            <a:ext cx="6751816" cy="5038668"/>
          </a:xfrm>
          <a:prstGeom prst="round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080530" y="5496991"/>
            <a:ext cx="7322949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angkah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 samping kiri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 kanan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dengan ayunan dan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putaran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dua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lengan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284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AD130D9-8FB5-44C6-BF25-234CFF751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675DEFE-FF77-4518-BEE2-9025F396C2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749" y="-13648"/>
            <a:ext cx="1669707" cy="9485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2BA07BD-F329-4B8C-8D9B-A54D8EB6F54C}"/>
              </a:ext>
            </a:extLst>
          </p:cNvPr>
          <p:cNvSpPr txBox="1"/>
          <p:nvPr/>
        </p:nvSpPr>
        <p:spPr>
          <a:xfrm>
            <a:off x="1334038" y="2434461"/>
            <a:ext cx="930802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Sumber gambar: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dokumen penerbit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shutterstock.com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0EC2523-B726-4A9A-A620-844C2FD8A0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10034537" y="0"/>
            <a:ext cx="2157463" cy="134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6516711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Hakikat Aktivitas Gerak </a:t>
            </a:r>
            <a:r>
              <a:rPr lang="id-ID" sz="2800" b="1" dirty="0" smtClean="0">
                <a:latin typeface="Montserrat" panose="00000500000000000000" pitchFamily="2" charset="0"/>
              </a:rPr>
              <a:t>Berirama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lowchart: Delay 13"/>
          <p:cNvSpPr/>
          <p:nvPr/>
        </p:nvSpPr>
        <p:spPr>
          <a:xfrm>
            <a:off x="0" y="1860652"/>
            <a:ext cx="4507607" cy="3765292"/>
          </a:xfrm>
          <a:prstGeom prst="flowChartDelay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Senam irama atau yang juga dikenal dengan nama </a:t>
            </a:r>
            <a:r>
              <a:rPr lang="id-ID" sz="2400" dirty="0" smtClean="0">
                <a:latin typeface="Montserrat" panose="00000500000000000000" pitchFamily="2" charset="0"/>
              </a:rPr>
              <a:t>senam irama </a:t>
            </a:r>
            <a:r>
              <a:rPr lang="id-ID" sz="2400" dirty="0">
                <a:latin typeface="Montserrat" panose="00000500000000000000" pitchFamily="2" charset="0"/>
              </a:rPr>
              <a:t>merupakan salah satu jenis olahraga senam </a:t>
            </a:r>
            <a:r>
              <a:rPr lang="id-ID" sz="2400" dirty="0" smtClean="0">
                <a:latin typeface="Montserrat" panose="00000500000000000000" pitchFamily="2" charset="0"/>
              </a:rPr>
              <a:t>yang menggunakan </a:t>
            </a:r>
            <a:r>
              <a:rPr lang="id-ID" sz="2400" dirty="0">
                <a:latin typeface="Montserrat" panose="00000500000000000000" pitchFamily="2" charset="0"/>
              </a:rPr>
              <a:t>irama atau musik dalam setiap </a:t>
            </a:r>
            <a:r>
              <a:rPr lang="id-ID" sz="2400" dirty="0" smtClean="0">
                <a:latin typeface="Montserrat" panose="00000500000000000000" pitchFamily="2" charset="0"/>
              </a:rPr>
              <a:t>gerakannya.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679" y="1341302"/>
            <a:ext cx="6721889" cy="4510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5640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716" y="1506884"/>
            <a:ext cx="8739740" cy="4114864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-1" y="125759"/>
            <a:ext cx="7559900" cy="105909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Keterampilan Gerak P</a:t>
            </a:r>
            <a:r>
              <a:rPr lang="id-ID" sz="2800" b="1" dirty="0" smtClean="0">
                <a:latin typeface="Montserrat" panose="00000500000000000000" pitchFamily="2" charset="0"/>
              </a:rPr>
              <a:t>ola </a:t>
            </a:r>
            <a:r>
              <a:rPr lang="id-ID" sz="2800" b="1" dirty="0">
                <a:latin typeface="Montserrat" panose="00000500000000000000" pitchFamily="2" charset="0"/>
              </a:rPr>
              <a:t>L</a:t>
            </a:r>
            <a:r>
              <a:rPr lang="id-ID" sz="2800" b="1" dirty="0" smtClean="0">
                <a:latin typeface="Montserrat" panose="00000500000000000000" pitchFamily="2" charset="0"/>
              </a:rPr>
              <a:t>angkah </a:t>
            </a:r>
            <a:r>
              <a:rPr lang="id-ID" sz="2800" b="1" dirty="0">
                <a:latin typeface="Montserrat" panose="00000500000000000000" pitchFamily="2" charset="0"/>
              </a:rPr>
              <a:t>K</a:t>
            </a:r>
            <a:r>
              <a:rPr lang="id-ID" sz="2800" b="1" dirty="0" smtClean="0">
                <a:latin typeface="Montserrat" panose="00000500000000000000" pitchFamily="2" charset="0"/>
              </a:rPr>
              <a:t>aki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r>
              <a:rPr lang="id-ID" sz="2800" b="1" dirty="0" smtClean="0">
                <a:latin typeface="Montserrat" panose="00000500000000000000" pitchFamily="2" charset="0"/>
              </a:rPr>
              <a:t>Aktivitas </a:t>
            </a:r>
            <a:r>
              <a:rPr lang="id-ID" sz="2800" b="1" dirty="0">
                <a:latin typeface="Montserrat" panose="00000500000000000000" pitchFamily="2" charset="0"/>
              </a:rPr>
              <a:t>Gerak Berirama</a:t>
            </a:r>
            <a:r>
              <a:rPr lang="id-ID" sz="2800" dirty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lowchart: Delay 13"/>
          <p:cNvSpPr/>
          <p:nvPr/>
        </p:nvSpPr>
        <p:spPr>
          <a:xfrm>
            <a:off x="-1" y="2116131"/>
            <a:ext cx="3541691" cy="3245941"/>
          </a:xfrm>
          <a:prstGeom prst="flowChartDelay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Langkah kaki aktivitas gerak berirama adalah salah </a:t>
            </a:r>
            <a:r>
              <a:rPr lang="id-ID" sz="2400" dirty="0" smtClean="0">
                <a:latin typeface="Montserrat" panose="00000500000000000000" pitchFamily="2" charset="0"/>
              </a:rPr>
              <a:t>satu hal </a:t>
            </a:r>
            <a:r>
              <a:rPr lang="id-ID" sz="2400" dirty="0">
                <a:latin typeface="Montserrat" panose="00000500000000000000" pitchFamily="2" charset="0"/>
              </a:rPr>
              <a:t>yang paling penting dalam senam irama. 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05698" y="5773681"/>
            <a:ext cx="5391564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ola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langkah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biasa atau 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loopaas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59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50" y="268776"/>
            <a:ext cx="9192787" cy="5599187"/>
          </a:xfrm>
          <a:prstGeom prst="round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255304" y="5685199"/>
            <a:ext cx="613385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ola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langkah rapat atau </a:t>
            </a:r>
            <a:r>
              <a:rPr lang="id-ID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bijtrekpaas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8051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496486" y="5652891"/>
            <a:ext cx="613385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ola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langkah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depan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atau </a:t>
            </a:r>
            <a:r>
              <a:rPr lang="id-ID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galoopaas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94" y="255634"/>
            <a:ext cx="8942243" cy="544658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06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645446" y="5239652"/>
            <a:ext cx="3617461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ola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langkah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silang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20" y="1551076"/>
            <a:ext cx="4789439" cy="3573074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428" y="1553130"/>
            <a:ext cx="6889226" cy="3571020"/>
          </a:xfrm>
          <a:prstGeom prst="round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795493" y="5234340"/>
            <a:ext cx="566670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smtClean="0">
                <a:solidFill>
                  <a:schemeClr val="bg1"/>
                </a:solidFill>
                <a:latin typeface="Montserrat" panose="00000500000000000000" pitchFamily="2" charset="0"/>
              </a:rPr>
              <a:t>Pola langkah samping atau </a:t>
            </a:r>
            <a:r>
              <a:rPr lang="id-ID" sz="2400" i="1" smtClean="0">
                <a:solidFill>
                  <a:schemeClr val="bg1"/>
                </a:solidFill>
                <a:latin typeface="Montserrat" panose="00000500000000000000" pitchFamily="2" charset="0"/>
              </a:rPr>
              <a:t>zijpas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94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411" y="1000035"/>
            <a:ext cx="9569599" cy="4463132"/>
          </a:xfrm>
          <a:prstGeom prst="round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3655819" y="5290229"/>
            <a:ext cx="393601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Pola lompat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 depan </a:t>
            </a:r>
          </a:p>
        </p:txBody>
      </p:sp>
    </p:spTree>
    <p:extLst>
      <p:ext uri="{BB962C8B-B14F-4D97-AF65-F5344CB8AC3E}">
        <p14:creationId xmlns:p14="http://schemas.microsoft.com/office/powerpoint/2010/main" val="1546559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021317" y="5541060"/>
            <a:ext cx="812164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Pola lompat dengan membuka dan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menutup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kaki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317" y="934871"/>
            <a:ext cx="8144273" cy="456591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30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002" y="1815921"/>
            <a:ext cx="7541241" cy="3796341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145443" y="5700662"/>
            <a:ext cx="779601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Ayunan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satu lengan ke depan dan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ke belakang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-1" y="125759"/>
            <a:ext cx="6993229" cy="105909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Keterampilan Gerak A</a:t>
            </a:r>
            <a:r>
              <a:rPr lang="id-ID" sz="2800" b="1" dirty="0" smtClean="0">
                <a:latin typeface="Montserrat" panose="00000500000000000000" pitchFamily="2" charset="0"/>
              </a:rPr>
              <a:t>yunan Lengan </a:t>
            </a:r>
            <a:r>
              <a:rPr lang="id-ID" sz="2800" b="1" dirty="0">
                <a:latin typeface="Montserrat" panose="00000500000000000000" pitchFamily="2" charset="0"/>
              </a:rPr>
              <a:t/>
            </a:r>
            <a:br>
              <a:rPr lang="id-ID" sz="2800" b="1" dirty="0">
                <a:latin typeface="Montserrat" panose="00000500000000000000" pitchFamily="2" charset="0"/>
              </a:rPr>
            </a:br>
            <a:r>
              <a:rPr lang="id-ID" sz="2800" b="1" dirty="0" smtClean="0">
                <a:latin typeface="Montserrat" panose="00000500000000000000" pitchFamily="2" charset="0"/>
              </a:rPr>
              <a:t>Aktivitas </a:t>
            </a:r>
            <a:r>
              <a:rPr lang="id-ID" sz="2800" b="1" dirty="0">
                <a:latin typeface="Montserrat" panose="00000500000000000000" pitchFamily="2" charset="0"/>
              </a:rPr>
              <a:t>Gerak Berirama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Flowchart: Delay 8"/>
          <p:cNvSpPr/>
          <p:nvPr/>
        </p:nvSpPr>
        <p:spPr>
          <a:xfrm>
            <a:off x="0" y="1742643"/>
            <a:ext cx="4752304" cy="4284643"/>
          </a:xfrm>
          <a:prstGeom prst="flowChartDelay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Gerak ayunan lengan merupakan salah satu </a:t>
            </a:r>
            <a:r>
              <a:rPr lang="id-ID" sz="2400" dirty="0" smtClean="0">
                <a:latin typeface="Montserrat" panose="00000500000000000000" pitchFamily="2" charset="0"/>
              </a:rPr>
              <a:t>bagian yang </a:t>
            </a:r>
            <a:r>
              <a:rPr lang="id-ID" sz="2400" dirty="0">
                <a:latin typeface="Montserrat" panose="00000500000000000000" pitchFamily="2" charset="0"/>
              </a:rPr>
              <a:t>tidak kalah pentingnya dengan langkah kaki. </a:t>
            </a:r>
            <a:r>
              <a:rPr lang="id-ID" sz="2400" dirty="0" smtClean="0">
                <a:latin typeface="Montserrat" panose="00000500000000000000" pitchFamily="2" charset="0"/>
              </a:rPr>
              <a:t>Gerakan ayunan </a:t>
            </a:r>
            <a:r>
              <a:rPr lang="id-ID" sz="2400" dirty="0">
                <a:latin typeface="Montserrat" panose="00000500000000000000" pitchFamily="2" charset="0"/>
              </a:rPr>
              <a:t>lengan dalam aktivitas </a:t>
            </a:r>
            <a:r>
              <a:rPr lang="id-ID" sz="2400" dirty="0" smtClean="0">
                <a:latin typeface="Montserrat" panose="00000500000000000000" pitchFamily="2" charset="0"/>
              </a:rPr>
              <a:t>gerak berirama </a:t>
            </a:r>
            <a:r>
              <a:rPr lang="id-ID" sz="2400" dirty="0">
                <a:latin typeface="Montserrat" panose="00000500000000000000" pitchFamily="2" charset="0"/>
              </a:rPr>
              <a:t>terdiri </a:t>
            </a:r>
            <a:r>
              <a:rPr lang="id-ID" sz="2400" dirty="0" smtClean="0">
                <a:latin typeface="Montserrat" panose="00000500000000000000" pitchFamily="2" charset="0"/>
              </a:rPr>
              <a:t>dari ayunan </a:t>
            </a:r>
            <a:r>
              <a:rPr lang="id-ID" sz="2400" dirty="0">
                <a:latin typeface="Montserrat" panose="00000500000000000000" pitchFamily="2" charset="0"/>
              </a:rPr>
              <a:t>satu lengan dan dua lengan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9317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229</Words>
  <Application>Microsoft Office PowerPoint</Application>
  <PresentationFormat>Custom</PresentationFormat>
  <Paragraphs>26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galacitagie</dc:creator>
  <cp:lastModifiedBy>Rifki Kurniawan</cp:lastModifiedBy>
  <cp:revision>66</cp:revision>
  <dcterms:created xsi:type="dcterms:W3CDTF">2022-06-08T15:12:57Z</dcterms:created>
  <dcterms:modified xsi:type="dcterms:W3CDTF">2022-06-14T08:13:41Z</dcterms:modified>
</cp:coreProperties>
</file>