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5" r:id="rId5"/>
    <p:sldId id="266" r:id="rId6"/>
    <p:sldId id="267" r:id="rId7"/>
    <p:sldId id="268" r:id="rId8"/>
    <p:sldId id="269" r:id="rId9"/>
    <p:sldId id="270" r:id="rId10"/>
    <p:sldId id="271" r:id="rId11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nty nadia" userId="68dc62dd51539dac" providerId="LiveId" clId="{7B6BC6B6-5D39-48E0-BF22-B0430D1E70BB}"/>
    <pc:docChg chg="undo custSel modSld">
      <pc:chgData name="fenty nadia" userId="68dc62dd51539dac" providerId="LiveId" clId="{7B6BC6B6-5D39-48E0-BF22-B0430D1E70BB}" dt="2022-06-12T06:02:16.729" v="640"/>
      <pc:docMkLst>
        <pc:docMk/>
      </pc:docMkLst>
      <pc:sldChg chg="addSp modSp mod">
        <pc:chgData name="fenty nadia" userId="68dc62dd51539dac" providerId="LiveId" clId="{7B6BC6B6-5D39-48E0-BF22-B0430D1E70BB}" dt="2022-06-10T13:22:40.207" v="12" actId="1076"/>
        <pc:sldMkLst>
          <pc:docMk/>
          <pc:sldMk cId="448448332" sldId="257"/>
        </pc:sldMkLst>
        <pc:spChg chg="mod">
          <ac:chgData name="fenty nadia" userId="68dc62dd51539dac" providerId="LiveId" clId="{7B6BC6B6-5D39-48E0-BF22-B0430D1E70BB}" dt="2022-06-10T13:22:33.508" v="11" actId="1076"/>
          <ac:spMkLst>
            <pc:docMk/>
            <pc:sldMk cId="448448332" sldId="257"/>
            <ac:spMk id="3" creationId="{2659D91F-B590-426C-AAE1-177B6C9DC9BB}"/>
          </ac:spMkLst>
        </pc:spChg>
        <pc:spChg chg="mod">
          <ac:chgData name="fenty nadia" userId="68dc62dd51539dac" providerId="LiveId" clId="{7B6BC6B6-5D39-48E0-BF22-B0430D1E70BB}" dt="2022-06-10T13:22:40.207" v="12" actId="1076"/>
          <ac:spMkLst>
            <pc:docMk/>
            <pc:sldMk cId="448448332" sldId="257"/>
            <ac:spMk id="12" creationId="{8534C07A-B983-4F4C-93FD-99626BB179E7}"/>
          </ac:spMkLst>
        </pc:spChg>
        <pc:picChg chg="add mod ord">
          <ac:chgData name="fenty nadia" userId="68dc62dd51539dac" providerId="LiveId" clId="{7B6BC6B6-5D39-48E0-BF22-B0430D1E70BB}" dt="2022-06-10T13:22:22.186" v="10" actId="14100"/>
          <ac:picMkLst>
            <pc:docMk/>
            <pc:sldMk cId="448448332" sldId="257"/>
            <ac:picMk id="4" creationId="{49D2FB18-9AF1-479B-8C50-2B652C8B2482}"/>
          </ac:picMkLst>
        </pc:picChg>
      </pc:sldChg>
      <pc:sldChg chg="modSp mod">
        <pc:chgData name="fenty nadia" userId="68dc62dd51539dac" providerId="LiveId" clId="{7B6BC6B6-5D39-48E0-BF22-B0430D1E70BB}" dt="2022-06-12T05:06:03.165" v="597" actId="20577"/>
        <pc:sldMkLst>
          <pc:docMk/>
          <pc:sldMk cId="2886002322" sldId="260"/>
        </pc:sldMkLst>
        <pc:spChg chg="mod">
          <ac:chgData name="fenty nadia" userId="68dc62dd51539dac" providerId="LiveId" clId="{7B6BC6B6-5D39-48E0-BF22-B0430D1E70BB}" dt="2022-06-12T05:06:03.165" v="597" actId="20577"/>
          <ac:spMkLst>
            <pc:docMk/>
            <pc:sldMk cId="2886002322" sldId="260"/>
            <ac:spMk id="2" creationId="{EC255604-2827-4117-AC6F-577D86B82BF2}"/>
          </ac:spMkLst>
        </pc:spChg>
        <pc:picChg chg="mod">
          <ac:chgData name="fenty nadia" userId="68dc62dd51539dac" providerId="LiveId" clId="{7B6BC6B6-5D39-48E0-BF22-B0430D1E70BB}" dt="2022-06-10T13:55:59.903" v="15" actId="14100"/>
          <ac:picMkLst>
            <pc:docMk/>
            <pc:sldMk cId="2886002322" sldId="260"/>
            <ac:picMk id="5" creationId="{B21D7204-5C26-49B6-ACBF-C1A689E61D2C}"/>
          </ac:picMkLst>
        </pc:picChg>
      </pc:sldChg>
      <pc:sldChg chg="addSp delSp modSp mod modAnim">
        <pc:chgData name="fenty nadia" userId="68dc62dd51539dac" providerId="LiveId" clId="{7B6BC6B6-5D39-48E0-BF22-B0430D1E70BB}" dt="2022-06-12T05:59:03.778" v="600" actId="403"/>
        <pc:sldMkLst>
          <pc:docMk/>
          <pc:sldMk cId="2694220261" sldId="265"/>
        </pc:sldMkLst>
        <pc:spChg chg="mod">
          <ac:chgData name="fenty nadia" userId="68dc62dd51539dac" providerId="LiveId" clId="{7B6BC6B6-5D39-48E0-BF22-B0430D1E70BB}" dt="2022-06-12T05:59:03.778" v="600" actId="403"/>
          <ac:spMkLst>
            <pc:docMk/>
            <pc:sldMk cId="2694220261" sldId="265"/>
            <ac:spMk id="2" creationId="{A243DB6C-1ECE-4D0C-ACD1-F7294D4EEC28}"/>
          </ac:spMkLst>
        </pc:spChg>
        <pc:spChg chg="del">
          <ac:chgData name="fenty nadia" userId="68dc62dd51539dac" providerId="LiveId" clId="{7B6BC6B6-5D39-48E0-BF22-B0430D1E70BB}" dt="2022-06-12T05:00:55.011" v="530" actId="931"/>
          <ac:spMkLst>
            <pc:docMk/>
            <pc:sldMk cId="2694220261" sldId="265"/>
            <ac:spMk id="3" creationId="{C8E61EF9-BE75-45B9-8F0E-90DC26019C1A}"/>
          </ac:spMkLst>
        </pc:spChg>
        <pc:picChg chg="add mod ord">
          <ac:chgData name="fenty nadia" userId="68dc62dd51539dac" providerId="LiveId" clId="{7B6BC6B6-5D39-48E0-BF22-B0430D1E70BB}" dt="2022-06-12T05:02:09.193" v="542" actId="14100"/>
          <ac:picMkLst>
            <pc:docMk/>
            <pc:sldMk cId="2694220261" sldId="265"/>
            <ac:picMk id="5" creationId="{ECAEF46E-E663-448C-BF4C-69232E7378EF}"/>
          </ac:picMkLst>
        </pc:picChg>
      </pc:sldChg>
      <pc:sldChg chg="addSp delSp modSp mod modAnim">
        <pc:chgData name="fenty nadia" userId="68dc62dd51539dac" providerId="LiveId" clId="{7B6BC6B6-5D39-48E0-BF22-B0430D1E70BB}" dt="2022-06-12T05:59:15.976" v="602"/>
        <pc:sldMkLst>
          <pc:docMk/>
          <pc:sldMk cId="306186146" sldId="266"/>
        </pc:sldMkLst>
        <pc:spChg chg="mod">
          <ac:chgData name="fenty nadia" userId="68dc62dd51539dac" providerId="LiveId" clId="{7B6BC6B6-5D39-48E0-BF22-B0430D1E70BB}" dt="2022-06-12T04:59:49.654" v="528" actId="1036"/>
          <ac:spMkLst>
            <pc:docMk/>
            <pc:sldMk cId="306186146" sldId="266"/>
            <ac:spMk id="2" creationId="{00CE9E1C-29E9-4DC0-997E-3C8BD071B57A}"/>
          </ac:spMkLst>
        </pc:spChg>
        <pc:spChg chg="del">
          <ac:chgData name="fenty nadia" userId="68dc62dd51539dac" providerId="LiveId" clId="{7B6BC6B6-5D39-48E0-BF22-B0430D1E70BB}" dt="2022-06-12T04:58:40.558" v="495" actId="931"/>
          <ac:spMkLst>
            <pc:docMk/>
            <pc:sldMk cId="306186146" sldId="266"/>
            <ac:spMk id="3" creationId="{4B8A425B-47DB-4CB8-88BC-ACD46FFF62F2}"/>
          </ac:spMkLst>
        </pc:spChg>
        <pc:picChg chg="add mod ord">
          <ac:chgData name="fenty nadia" userId="68dc62dd51539dac" providerId="LiveId" clId="{7B6BC6B6-5D39-48E0-BF22-B0430D1E70BB}" dt="2022-06-12T04:59:13.872" v="504" actId="1076"/>
          <ac:picMkLst>
            <pc:docMk/>
            <pc:sldMk cId="306186146" sldId="266"/>
            <ac:picMk id="5" creationId="{CF9B3D3E-2231-4E1C-8375-A28A11A46391}"/>
          </ac:picMkLst>
        </pc:picChg>
      </pc:sldChg>
      <pc:sldChg chg="addSp delSp modSp mod modClrScheme modAnim chgLayout">
        <pc:chgData name="fenty nadia" userId="68dc62dd51539dac" providerId="LiveId" clId="{7B6BC6B6-5D39-48E0-BF22-B0430D1E70BB}" dt="2022-06-12T06:00:12.342" v="614"/>
        <pc:sldMkLst>
          <pc:docMk/>
          <pc:sldMk cId="401689942" sldId="267"/>
        </pc:sldMkLst>
        <pc:spChg chg="mod ord">
          <ac:chgData name="fenty nadia" userId="68dc62dd51539dac" providerId="LiveId" clId="{7B6BC6B6-5D39-48E0-BF22-B0430D1E70BB}" dt="2022-06-12T05:59:22.160" v="603" actId="113"/>
          <ac:spMkLst>
            <pc:docMk/>
            <pc:sldMk cId="401689942" sldId="267"/>
            <ac:spMk id="2" creationId="{3C680CC6-4DDF-4014-86FF-B9EF53454595}"/>
          </ac:spMkLst>
        </pc:spChg>
        <pc:spChg chg="del mod ord">
          <ac:chgData name="fenty nadia" userId="68dc62dd51539dac" providerId="LiveId" clId="{7B6BC6B6-5D39-48E0-BF22-B0430D1E70BB}" dt="2022-06-12T04:15:08.705" v="262" actId="700"/>
          <ac:spMkLst>
            <pc:docMk/>
            <pc:sldMk cId="401689942" sldId="267"/>
            <ac:spMk id="3" creationId="{6FB4ECC3-8C03-4752-AC2D-0BE7ED527279}"/>
          </ac:spMkLst>
        </pc:spChg>
        <pc:spChg chg="add mod ord">
          <ac:chgData name="fenty nadia" userId="68dc62dd51539dac" providerId="LiveId" clId="{7B6BC6B6-5D39-48E0-BF22-B0430D1E70BB}" dt="2022-06-12T05:59:38.417" v="606" actId="1076"/>
          <ac:spMkLst>
            <pc:docMk/>
            <pc:sldMk cId="401689942" sldId="267"/>
            <ac:spMk id="4" creationId="{62DEE5A1-E85F-40BF-A10B-5586DBEB3E22}"/>
          </ac:spMkLst>
        </pc:spChg>
        <pc:spChg chg="add del mod ord">
          <ac:chgData name="fenty nadia" userId="68dc62dd51539dac" providerId="LiveId" clId="{7B6BC6B6-5D39-48E0-BF22-B0430D1E70BB}" dt="2022-06-12T04:15:47.604" v="267" actId="1032"/>
          <ac:spMkLst>
            <pc:docMk/>
            <pc:sldMk cId="401689942" sldId="267"/>
            <ac:spMk id="5" creationId="{F45DC50D-D7F0-41BF-BA16-AC7D0250263F}"/>
          </ac:spMkLst>
        </pc:spChg>
        <pc:spChg chg="add mod ord">
          <ac:chgData name="fenty nadia" userId="68dc62dd51539dac" providerId="LiveId" clId="{7B6BC6B6-5D39-48E0-BF22-B0430D1E70BB}" dt="2022-06-12T04:17:31.335" v="332" actId="122"/>
          <ac:spMkLst>
            <pc:docMk/>
            <pc:sldMk cId="401689942" sldId="267"/>
            <ac:spMk id="6" creationId="{48B559B3-6A09-4B63-A009-813B1854CA82}"/>
          </ac:spMkLst>
        </pc:spChg>
        <pc:spChg chg="add del mod ord">
          <ac:chgData name="fenty nadia" userId="68dc62dd51539dac" providerId="LiveId" clId="{7B6BC6B6-5D39-48E0-BF22-B0430D1E70BB}" dt="2022-06-12T04:16:41.584" v="306" actId="1032"/>
          <ac:spMkLst>
            <pc:docMk/>
            <pc:sldMk cId="401689942" sldId="267"/>
            <ac:spMk id="7" creationId="{49D4E827-64B7-4402-8B8D-96A41699DE9C}"/>
          </ac:spMkLst>
        </pc:spChg>
        <pc:graphicFrameChg chg="add mod modGraphic">
          <ac:chgData name="fenty nadia" userId="68dc62dd51539dac" providerId="LiveId" clId="{7B6BC6B6-5D39-48E0-BF22-B0430D1E70BB}" dt="2022-06-12T05:59:38.417" v="606" actId="1076"/>
          <ac:graphicFrameMkLst>
            <pc:docMk/>
            <pc:sldMk cId="401689942" sldId="267"/>
            <ac:graphicFrameMk id="8" creationId="{FAF89002-0E47-4731-A0C1-09561943B572}"/>
          </ac:graphicFrameMkLst>
        </pc:graphicFrameChg>
        <pc:graphicFrameChg chg="add mod modGraphic">
          <ac:chgData name="fenty nadia" userId="68dc62dd51539dac" providerId="LiveId" clId="{7B6BC6B6-5D39-48E0-BF22-B0430D1E70BB}" dt="2022-06-12T04:17:18.937" v="329" actId="20577"/>
          <ac:graphicFrameMkLst>
            <pc:docMk/>
            <pc:sldMk cId="401689942" sldId="267"/>
            <ac:graphicFrameMk id="9" creationId="{D2D3B31B-F830-4C12-9E73-7E2F6FB3C829}"/>
          </ac:graphicFrameMkLst>
        </pc:graphicFrameChg>
      </pc:sldChg>
      <pc:sldChg chg="addSp delSp modSp mod modAnim">
        <pc:chgData name="fenty nadia" userId="68dc62dd51539dac" providerId="LiveId" clId="{7B6BC6B6-5D39-48E0-BF22-B0430D1E70BB}" dt="2022-06-12T06:00:33.836" v="619"/>
        <pc:sldMkLst>
          <pc:docMk/>
          <pc:sldMk cId="2837665586" sldId="268"/>
        </pc:sldMkLst>
        <pc:spChg chg="mod">
          <ac:chgData name="fenty nadia" userId="68dc62dd51539dac" providerId="LiveId" clId="{7B6BC6B6-5D39-48E0-BF22-B0430D1E70BB}" dt="2022-06-12T04:14:45.247" v="260" actId="1035"/>
          <ac:spMkLst>
            <pc:docMk/>
            <pc:sldMk cId="2837665586" sldId="268"/>
            <ac:spMk id="2" creationId="{FF686DEB-A036-4C6E-8E1B-5A03C0ECDDC0}"/>
          </ac:spMkLst>
        </pc:spChg>
        <pc:spChg chg="del">
          <ac:chgData name="fenty nadia" userId="68dc62dd51539dac" providerId="LiveId" clId="{7B6BC6B6-5D39-48E0-BF22-B0430D1E70BB}" dt="2022-06-12T04:03:40.227" v="221" actId="931"/>
          <ac:spMkLst>
            <pc:docMk/>
            <pc:sldMk cId="2837665586" sldId="268"/>
            <ac:spMk id="3" creationId="{1293B51F-BC56-41D5-A2DD-870A66286A85}"/>
          </ac:spMkLst>
        </pc:spChg>
        <pc:picChg chg="add mod ord">
          <ac:chgData name="fenty nadia" userId="68dc62dd51539dac" providerId="LiveId" clId="{7B6BC6B6-5D39-48E0-BF22-B0430D1E70BB}" dt="2022-06-12T04:14:54.024" v="261" actId="1440"/>
          <ac:picMkLst>
            <pc:docMk/>
            <pc:sldMk cId="2837665586" sldId="268"/>
            <ac:picMk id="5" creationId="{F1DE48F6-15CD-4254-AA84-692D7E9B9394}"/>
          </ac:picMkLst>
        </pc:picChg>
      </pc:sldChg>
      <pc:sldChg chg="addSp delSp modSp mod modClrScheme modAnim chgLayout">
        <pc:chgData name="fenty nadia" userId="68dc62dd51539dac" providerId="LiveId" clId="{7B6BC6B6-5D39-48E0-BF22-B0430D1E70BB}" dt="2022-06-12T06:01:20.694" v="628"/>
        <pc:sldMkLst>
          <pc:docMk/>
          <pc:sldMk cId="2491074975" sldId="269"/>
        </pc:sldMkLst>
        <pc:spChg chg="mod ord">
          <ac:chgData name="fenty nadia" userId="68dc62dd51539dac" providerId="LiveId" clId="{7B6BC6B6-5D39-48E0-BF22-B0430D1E70BB}" dt="2022-06-12T04:00:16.876" v="205" actId="403"/>
          <ac:spMkLst>
            <pc:docMk/>
            <pc:sldMk cId="2491074975" sldId="269"/>
            <ac:spMk id="2" creationId="{E2803285-9C1B-4587-94C0-43CE910D1108}"/>
          </ac:spMkLst>
        </pc:spChg>
        <pc:spChg chg="add del">
          <ac:chgData name="fenty nadia" userId="68dc62dd51539dac" providerId="LiveId" clId="{7B6BC6B6-5D39-48E0-BF22-B0430D1E70BB}" dt="2022-06-12T03:53:02.597" v="120" actId="478"/>
          <ac:spMkLst>
            <pc:docMk/>
            <pc:sldMk cId="2491074975" sldId="269"/>
            <ac:spMk id="3" creationId="{26AE88F3-C4C4-49CB-A896-94B5D058D60A}"/>
          </ac:spMkLst>
        </pc:spChg>
        <pc:spChg chg="add del mod ord">
          <ac:chgData name="fenty nadia" userId="68dc62dd51539dac" providerId="LiveId" clId="{7B6BC6B6-5D39-48E0-BF22-B0430D1E70BB}" dt="2022-06-12T03:52:50.909" v="112" actId="700"/>
          <ac:spMkLst>
            <pc:docMk/>
            <pc:sldMk cId="2491074975" sldId="269"/>
            <ac:spMk id="4" creationId="{6626C648-390A-4249-A78D-294B186C98AB}"/>
          </ac:spMkLst>
        </pc:spChg>
        <pc:spChg chg="add del mod ord">
          <ac:chgData name="fenty nadia" userId="68dc62dd51539dac" providerId="LiveId" clId="{7B6BC6B6-5D39-48E0-BF22-B0430D1E70BB}" dt="2022-06-12T03:52:50.909" v="112" actId="700"/>
          <ac:spMkLst>
            <pc:docMk/>
            <pc:sldMk cId="2491074975" sldId="269"/>
            <ac:spMk id="5" creationId="{FD8E2F19-1C6A-4AB2-8351-C67B1685FDD5}"/>
          </ac:spMkLst>
        </pc:spChg>
        <pc:spChg chg="add del mod ord">
          <ac:chgData name="fenty nadia" userId="68dc62dd51539dac" providerId="LiveId" clId="{7B6BC6B6-5D39-48E0-BF22-B0430D1E70BB}" dt="2022-06-12T03:52:50.909" v="112" actId="700"/>
          <ac:spMkLst>
            <pc:docMk/>
            <pc:sldMk cId="2491074975" sldId="269"/>
            <ac:spMk id="6" creationId="{31560A72-0B51-4ECC-BA20-2D7FE13CC3AB}"/>
          </ac:spMkLst>
        </pc:spChg>
        <pc:spChg chg="add del mod ord">
          <ac:chgData name="fenty nadia" userId="68dc62dd51539dac" providerId="LiveId" clId="{7B6BC6B6-5D39-48E0-BF22-B0430D1E70BB}" dt="2022-06-12T03:52:50.909" v="112" actId="700"/>
          <ac:spMkLst>
            <pc:docMk/>
            <pc:sldMk cId="2491074975" sldId="269"/>
            <ac:spMk id="7" creationId="{CA031F32-6674-491A-BC25-DBD3757112D0}"/>
          </ac:spMkLst>
        </pc:spChg>
        <pc:spChg chg="add mod ord">
          <ac:chgData name="fenty nadia" userId="68dc62dd51539dac" providerId="LiveId" clId="{7B6BC6B6-5D39-48E0-BF22-B0430D1E70BB}" dt="2022-06-12T03:53:29.138" v="126" actId="5793"/>
          <ac:spMkLst>
            <pc:docMk/>
            <pc:sldMk cId="2491074975" sldId="269"/>
            <ac:spMk id="8" creationId="{5553E33C-F209-4346-88C4-D2EEE51838D3}"/>
          </ac:spMkLst>
        </pc:spChg>
        <pc:spChg chg="add del mod ord">
          <ac:chgData name="fenty nadia" userId="68dc62dd51539dac" providerId="LiveId" clId="{7B6BC6B6-5D39-48E0-BF22-B0430D1E70BB}" dt="2022-06-12T03:56:55.240" v="130" actId="931"/>
          <ac:spMkLst>
            <pc:docMk/>
            <pc:sldMk cId="2491074975" sldId="269"/>
            <ac:spMk id="9" creationId="{55011CA5-26A6-4705-B7AC-F14AB9FFBF98}"/>
          </ac:spMkLst>
        </pc:spChg>
        <pc:spChg chg="add mod ord">
          <ac:chgData name="fenty nadia" userId="68dc62dd51539dac" providerId="LiveId" clId="{7B6BC6B6-5D39-48E0-BF22-B0430D1E70BB}" dt="2022-06-12T03:53:43.428" v="129" actId="20577"/>
          <ac:spMkLst>
            <pc:docMk/>
            <pc:sldMk cId="2491074975" sldId="269"/>
            <ac:spMk id="10" creationId="{7730EDDC-FD67-4481-8ED3-3BA8E9418674}"/>
          </ac:spMkLst>
        </pc:spChg>
        <pc:spChg chg="add del mod ord">
          <ac:chgData name="fenty nadia" userId="68dc62dd51539dac" providerId="LiveId" clId="{7B6BC6B6-5D39-48E0-BF22-B0430D1E70BB}" dt="2022-06-12T03:58:28.329" v="131" actId="931"/>
          <ac:spMkLst>
            <pc:docMk/>
            <pc:sldMk cId="2491074975" sldId="269"/>
            <ac:spMk id="11" creationId="{78060A3C-17B8-4101-AC06-53B73C3F82A2}"/>
          </ac:spMkLst>
        </pc:spChg>
        <pc:picChg chg="add mod">
          <ac:chgData name="fenty nadia" userId="68dc62dd51539dac" providerId="LiveId" clId="{7B6BC6B6-5D39-48E0-BF22-B0430D1E70BB}" dt="2022-06-12T03:59:23.704" v="132" actId="1440"/>
          <ac:picMkLst>
            <pc:docMk/>
            <pc:sldMk cId="2491074975" sldId="269"/>
            <ac:picMk id="13" creationId="{353CBB77-691D-4D28-83CA-4322986CA845}"/>
          </ac:picMkLst>
        </pc:picChg>
        <pc:picChg chg="add mod">
          <ac:chgData name="fenty nadia" userId="68dc62dd51539dac" providerId="LiveId" clId="{7B6BC6B6-5D39-48E0-BF22-B0430D1E70BB}" dt="2022-06-12T03:59:27.090" v="133" actId="1440"/>
          <ac:picMkLst>
            <pc:docMk/>
            <pc:sldMk cId="2491074975" sldId="269"/>
            <ac:picMk id="15" creationId="{53D2396F-0EB8-40D6-95F0-3521DC6BF64B}"/>
          </ac:picMkLst>
        </pc:picChg>
      </pc:sldChg>
      <pc:sldChg chg="addSp delSp modSp mod modAnim">
        <pc:chgData name="fenty nadia" userId="68dc62dd51539dac" providerId="LiveId" clId="{7B6BC6B6-5D39-48E0-BF22-B0430D1E70BB}" dt="2022-06-12T06:01:49.648" v="635"/>
        <pc:sldMkLst>
          <pc:docMk/>
          <pc:sldMk cId="2558420519" sldId="270"/>
        </pc:sldMkLst>
        <pc:spChg chg="mod">
          <ac:chgData name="fenty nadia" userId="68dc62dd51539dac" providerId="LiveId" clId="{7B6BC6B6-5D39-48E0-BF22-B0430D1E70BB}" dt="2022-06-12T03:40:45.095" v="70" actId="122"/>
          <ac:spMkLst>
            <pc:docMk/>
            <pc:sldMk cId="2558420519" sldId="270"/>
            <ac:spMk id="2" creationId="{24D679C5-AADD-4E1E-833C-54CE473993E2}"/>
          </ac:spMkLst>
        </pc:spChg>
        <pc:spChg chg="del">
          <ac:chgData name="fenty nadia" userId="68dc62dd51539dac" providerId="LiveId" clId="{7B6BC6B6-5D39-48E0-BF22-B0430D1E70BB}" dt="2022-06-12T03:38:34.807" v="17" actId="1032"/>
          <ac:spMkLst>
            <pc:docMk/>
            <pc:sldMk cId="2558420519" sldId="270"/>
            <ac:spMk id="3" creationId="{0F4AC490-2C3D-4365-89AC-CE4A00AF33BA}"/>
          </ac:spMkLst>
        </pc:spChg>
        <pc:graphicFrameChg chg="add mod modGraphic">
          <ac:chgData name="fenty nadia" userId="68dc62dd51539dac" providerId="LiveId" clId="{7B6BC6B6-5D39-48E0-BF22-B0430D1E70BB}" dt="2022-06-12T03:42:09.370" v="76" actId="12100"/>
          <ac:graphicFrameMkLst>
            <pc:docMk/>
            <pc:sldMk cId="2558420519" sldId="270"/>
            <ac:graphicFrameMk id="4" creationId="{394F90A2-6987-40D3-8DDE-4DA2D831AF6E}"/>
          </ac:graphicFrameMkLst>
        </pc:graphicFrameChg>
        <pc:picChg chg="add mod ord">
          <ac:chgData name="fenty nadia" userId="68dc62dd51539dac" providerId="LiveId" clId="{7B6BC6B6-5D39-48E0-BF22-B0430D1E70BB}" dt="2022-06-12T03:43:05.187" v="78" actId="167"/>
          <ac:picMkLst>
            <pc:docMk/>
            <pc:sldMk cId="2558420519" sldId="270"/>
            <ac:picMk id="6" creationId="{3F88BCAD-7FD7-4B43-9E7D-299634C8BE42}"/>
          </ac:picMkLst>
        </pc:picChg>
      </pc:sldChg>
      <pc:sldChg chg="addSp delSp modSp mod modAnim">
        <pc:chgData name="fenty nadia" userId="68dc62dd51539dac" providerId="LiveId" clId="{7B6BC6B6-5D39-48E0-BF22-B0430D1E70BB}" dt="2022-06-12T06:02:16.729" v="640"/>
        <pc:sldMkLst>
          <pc:docMk/>
          <pc:sldMk cId="2148971263" sldId="271"/>
        </pc:sldMkLst>
        <pc:spChg chg="mod">
          <ac:chgData name="fenty nadia" userId="68dc62dd51539dac" providerId="LiveId" clId="{7B6BC6B6-5D39-48E0-BF22-B0430D1E70BB}" dt="2022-06-12T05:04:39.069" v="583" actId="403"/>
          <ac:spMkLst>
            <pc:docMk/>
            <pc:sldMk cId="2148971263" sldId="271"/>
            <ac:spMk id="2" creationId="{B3F6CB7A-75A2-484F-A3A1-6BD297F0FE0E}"/>
          </ac:spMkLst>
        </pc:spChg>
        <pc:spChg chg="del">
          <ac:chgData name="fenty nadia" userId="68dc62dd51539dac" providerId="LiveId" clId="{7B6BC6B6-5D39-48E0-BF22-B0430D1E70BB}" dt="2022-06-12T05:03:18.929" v="545" actId="1032"/>
          <ac:spMkLst>
            <pc:docMk/>
            <pc:sldMk cId="2148971263" sldId="271"/>
            <ac:spMk id="3" creationId="{37BEC6C3-B9B5-4EEC-8141-A5AF644A9521}"/>
          </ac:spMkLst>
        </pc:spChg>
        <pc:graphicFrameChg chg="add mod modGraphic">
          <ac:chgData name="fenty nadia" userId="68dc62dd51539dac" providerId="LiveId" clId="{7B6BC6B6-5D39-48E0-BF22-B0430D1E70BB}" dt="2022-06-12T05:04:46.428" v="584" actId="404"/>
          <ac:graphicFrameMkLst>
            <pc:docMk/>
            <pc:sldMk cId="2148971263" sldId="271"/>
            <ac:graphicFrameMk id="4" creationId="{2C2BC078-4E46-4D28-B252-48D3DE580172}"/>
          </ac:graphicFrameMkLst>
        </pc:graphicFrameChg>
        <pc:picChg chg="add mod">
          <ac:chgData name="fenty nadia" userId="68dc62dd51539dac" providerId="LiveId" clId="{7B6BC6B6-5D39-48E0-BF22-B0430D1E70BB}" dt="2022-06-12T05:05:40.930" v="595" actId="1035"/>
          <ac:picMkLst>
            <pc:docMk/>
            <pc:sldMk cId="2148971263" sldId="271"/>
            <ac:picMk id="6" creationId="{6DDF5521-36FA-4A57-9A21-B3F9234C8B1A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9DFAA8-0905-4ED7-A355-5AADF1B246DA}" type="doc">
      <dgm:prSet loTypeId="urn:microsoft.com/office/officeart/2008/layout/VerticalCircle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7220975F-E85D-452F-AD49-F46D19C670BF}">
      <dgm:prSet phldrT="[Text]" custT="1"/>
      <dgm:spPr/>
      <dgm:t>
        <a:bodyPr/>
        <a:lstStyle/>
        <a:p>
          <a:r>
            <a:rPr lang="en-GB" sz="4000" dirty="0" err="1"/>
            <a:t>Tema</a:t>
          </a:r>
          <a:endParaRPr lang="id-ID" sz="4000" dirty="0"/>
        </a:p>
      </dgm:t>
    </dgm:pt>
    <dgm:pt modelId="{CCA05260-858E-4EFA-9C3F-C3F44887C0AF}" type="parTrans" cxnId="{5D60922D-9FEA-4B65-86DD-5D3B8FF98B1A}">
      <dgm:prSet/>
      <dgm:spPr/>
      <dgm:t>
        <a:bodyPr/>
        <a:lstStyle/>
        <a:p>
          <a:endParaRPr lang="id-ID" sz="1200"/>
        </a:p>
      </dgm:t>
    </dgm:pt>
    <dgm:pt modelId="{C8D0DAD7-CAF4-4762-A8D1-72FA9ABD2130}" type="sibTrans" cxnId="{5D60922D-9FEA-4B65-86DD-5D3B8FF98B1A}">
      <dgm:prSet/>
      <dgm:spPr/>
      <dgm:t>
        <a:bodyPr/>
        <a:lstStyle/>
        <a:p>
          <a:endParaRPr lang="id-ID" sz="1200"/>
        </a:p>
      </dgm:t>
    </dgm:pt>
    <dgm:pt modelId="{06BB17C1-AAA1-4154-902A-330256FC427B}">
      <dgm:prSet phldrT="[Text]" custT="1"/>
      <dgm:spPr/>
      <dgm:t>
        <a:bodyPr/>
        <a:lstStyle/>
        <a:p>
          <a:r>
            <a:rPr lang="en-GB" sz="4000" dirty="0" err="1"/>
            <a:t>Irama</a:t>
          </a:r>
          <a:endParaRPr lang="id-ID" sz="4000" dirty="0"/>
        </a:p>
      </dgm:t>
    </dgm:pt>
    <dgm:pt modelId="{B3D14967-15F9-4E9E-AF75-6E9AA1A1B25F}" type="parTrans" cxnId="{F8B27745-0107-46F6-852B-CBADE6E4D3C0}">
      <dgm:prSet/>
      <dgm:spPr/>
      <dgm:t>
        <a:bodyPr/>
        <a:lstStyle/>
        <a:p>
          <a:endParaRPr lang="id-ID" sz="1200"/>
        </a:p>
      </dgm:t>
    </dgm:pt>
    <dgm:pt modelId="{0C72D2AE-9BEE-4F4B-A0CE-33DACCB2C4D5}" type="sibTrans" cxnId="{F8B27745-0107-46F6-852B-CBADE6E4D3C0}">
      <dgm:prSet/>
      <dgm:spPr/>
      <dgm:t>
        <a:bodyPr/>
        <a:lstStyle/>
        <a:p>
          <a:endParaRPr lang="id-ID" sz="1200"/>
        </a:p>
      </dgm:t>
    </dgm:pt>
    <dgm:pt modelId="{3D0756E6-5EAC-4412-BA9D-D3001920229D}">
      <dgm:prSet phldrT="[Text]" custT="1"/>
      <dgm:spPr/>
      <dgm:t>
        <a:bodyPr/>
        <a:lstStyle/>
        <a:p>
          <a:r>
            <a:rPr lang="en-GB" sz="4000" dirty="0" err="1"/>
            <a:t>Amanat</a:t>
          </a:r>
          <a:r>
            <a:rPr lang="en-GB" sz="4000" dirty="0"/>
            <a:t> </a:t>
          </a:r>
          <a:endParaRPr lang="id-ID" sz="4000" dirty="0"/>
        </a:p>
      </dgm:t>
    </dgm:pt>
    <dgm:pt modelId="{D4A618E0-1F09-4B8E-860E-993AFF20CE01}" type="parTrans" cxnId="{B5E6B862-298B-4FC8-BEF4-84D5558F8E10}">
      <dgm:prSet/>
      <dgm:spPr/>
      <dgm:t>
        <a:bodyPr/>
        <a:lstStyle/>
        <a:p>
          <a:endParaRPr lang="id-ID" sz="1200"/>
        </a:p>
      </dgm:t>
    </dgm:pt>
    <dgm:pt modelId="{764BE92D-5E81-4711-942A-56DBB51078FA}" type="sibTrans" cxnId="{B5E6B862-298B-4FC8-BEF4-84D5558F8E10}">
      <dgm:prSet/>
      <dgm:spPr/>
      <dgm:t>
        <a:bodyPr/>
        <a:lstStyle/>
        <a:p>
          <a:endParaRPr lang="id-ID" sz="1200"/>
        </a:p>
      </dgm:t>
    </dgm:pt>
    <dgm:pt modelId="{25992AC5-20E5-4484-87B3-7D6F8DBC7229}">
      <dgm:prSet phldrT="[Text]" custT="1"/>
      <dgm:spPr/>
      <dgm:t>
        <a:bodyPr/>
        <a:lstStyle/>
        <a:p>
          <a:r>
            <a:rPr lang="en-GB" sz="4000" dirty="0" err="1"/>
            <a:t>Diksi</a:t>
          </a:r>
          <a:endParaRPr lang="id-ID" sz="4000" dirty="0"/>
        </a:p>
      </dgm:t>
    </dgm:pt>
    <dgm:pt modelId="{B99B62FB-06AB-4A1D-88B9-2F371C444649}" type="parTrans" cxnId="{C09D0DF3-0956-4662-835A-FA2FB23E8E6B}">
      <dgm:prSet/>
      <dgm:spPr/>
      <dgm:t>
        <a:bodyPr/>
        <a:lstStyle/>
        <a:p>
          <a:endParaRPr lang="id-ID" sz="1200"/>
        </a:p>
      </dgm:t>
    </dgm:pt>
    <dgm:pt modelId="{9830D779-82BD-4427-8115-A65AB1E5E3DD}" type="sibTrans" cxnId="{C09D0DF3-0956-4662-835A-FA2FB23E8E6B}">
      <dgm:prSet/>
      <dgm:spPr/>
      <dgm:t>
        <a:bodyPr/>
        <a:lstStyle/>
        <a:p>
          <a:endParaRPr lang="id-ID" sz="1200"/>
        </a:p>
      </dgm:t>
    </dgm:pt>
    <dgm:pt modelId="{CBFF4786-61A8-464F-BA39-1AF48313C519}" type="pres">
      <dgm:prSet presAssocID="{089DFAA8-0905-4ED7-A355-5AADF1B246DA}" presName="Name0" presStyleCnt="0">
        <dgm:presLayoutVars>
          <dgm:dir/>
        </dgm:presLayoutVars>
      </dgm:prSet>
      <dgm:spPr/>
    </dgm:pt>
    <dgm:pt modelId="{DC0B26E9-9837-47B3-899C-7108DC3B23A9}" type="pres">
      <dgm:prSet presAssocID="{7220975F-E85D-452F-AD49-F46D19C670BF}" presName="noChildren" presStyleCnt="0"/>
      <dgm:spPr/>
    </dgm:pt>
    <dgm:pt modelId="{68A600DA-8665-4BFF-BCC7-EF595CA8B964}" type="pres">
      <dgm:prSet presAssocID="{7220975F-E85D-452F-AD49-F46D19C670BF}" presName="gap" presStyleCnt="0"/>
      <dgm:spPr/>
    </dgm:pt>
    <dgm:pt modelId="{A06DCB7E-8808-4668-AE61-6D7A7E54ECFD}" type="pres">
      <dgm:prSet presAssocID="{7220975F-E85D-452F-AD49-F46D19C670BF}" presName="medCircle2" presStyleLbl="vennNode1" presStyleIdx="0" presStyleCnt="4"/>
      <dgm:spPr/>
    </dgm:pt>
    <dgm:pt modelId="{008FAB99-DB74-4F6C-A8C7-EDE0FEA23551}" type="pres">
      <dgm:prSet presAssocID="{7220975F-E85D-452F-AD49-F46D19C670BF}" presName="txLvlOnly1" presStyleLbl="revTx" presStyleIdx="0" presStyleCnt="4"/>
      <dgm:spPr/>
    </dgm:pt>
    <dgm:pt modelId="{990746DF-CD8F-43EA-B238-917E3001C178}" type="pres">
      <dgm:prSet presAssocID="{25992AC5-20E5-4484-87B3-7D6F8DBC7229}" presName="noChildren" presStyleCnt="0"/>
      <dgm:spPr/>
    </dgm:pt>
    <dgm:pt modelId="{3AFDE354-C383-4BA2-B4D1-5338CF8B1776}" type="pres">
      <dgm:prSet presAssocID="{25992AC5-20E5-4484-87B3-7D6F8DBC7229}" presName="gap" presStyleCnt="0"/>
      <dgm:spPr/>
    </dgm:pt>
    <dgm:pt modelId="{48B39F0D-9FFF-47E5-AEB0-B0478118A35E}" type="pres">
      <dgm:prSet presAssocID="{25992AC5-20E5-4484-87B3-7D6F8DBC7229}" presName="medCircle2" presStyleLbl="vennNode1" presStyleIdx="1" presStyleCnt="4"/>
      <dgm:spPr/>
    </dgm:pt>
    <dgm:pt modelId="{73011834-8352-4124-B375-456AA85AA3A4}" type="pres">
      <dgm:prSet presAssocID="{25992AC5-20E5-4484-87B3-7D6F8DBC7229}" presName="txLvlOnly1" presStyleLbl="revTx" presStyleIdx="1" presStyleCnt="4"/>
      <dgm:spPr/>
    </dgm:pt>
    <dgm:pt modelId="{3B89845D-B17F-4FA3-AAA9-A031020105FF}" type="pres">
      <dgm:prSet presAssocID="{06BB17C1-AAA1-4154-902A-330256FC427B}" presName="noChildren" presStyleCnt="0"/>
      <dgm:spPr/>
    </dgm:pt>
    <dgm:pt modelId="{CC4C448F-290C-4159-9224-9C023A318598}" type="pres">
      <dgm:prSet presAssocID="{06BB17C1-AAA1-4154-902A-330256FC427B}" presName="gap" presStyleCnt="0"/>
      <dgm:spPr/>
    </dgm:pt>
    <dgm:pt modelId="{E2612403-4527-4238-BD6E-AAB509481B8B}" type="pres">
      <dgm:prSet presAssocID="{06BB17C1-AAA1-4154-902A-330256FC427B}" presName="medCircle2" presStyleLbl="vennNode1" presStyleIdx="2" presStyleCnt="4"/>
      <dgm:spPr/>
    </dgm:pt>
    <dgm:pt modelId="{CBA4C10F-E846-4EEF-BF56-033A8599F2CC}" type="pres">
      <dgm:prSet presAssocID="{06BB17C1-AAA1-4154-902A-330256FC427B}" presName="txLvlOnly1" presStyleLbl="revTx" presStyleIdx="2" presStyleCnt="4"/>
      <dgm:spPr/>
    </dgm:pt>
    <dgm:pt modelId="{4189A4E5-8741-4B8B-82EB-580B4D70C166}" type="pres">
      <dgm:prSet presAssocID="{3D0756E6-5EAC-4412-BA9D-D3001920229D}" presName="noChildren" presStyleCnt="0"/>
      <dgm:spPr/>
    </dgm:pt>
    <dgm:pt modelId="{EA6A918B-860D-4CE1-8782-1B57CF80B1E0}" type="pres">
      <dgm:prSet presAssocID="{3D0756E6-5EAC-4412-BA9D-D3001920229D}" presName="gap" presStyleCnt="0"/>
      <dgm:spPr/>
    </dgm:pt>
    <dgm:pt modelId="{0D62C9D1-30A9-452B-8E89-5BBBF6EE37EF}" type="pres">
      <dgm:prSet presAssocID="{3D0756E6-5EAC-4412-BA9D-D3001920229D}" presName="medCircle2" presStyleLbl="vennNode1" presStyleIdx="3" presStyleCnt="4"/>
      <dgm:spPr/>
    </dgm:pt>
    <dgm:pt modelId="{2CC3CD7C-3A8B-4263-852A-C8B83ABA9B3E}" type="pres">
      <dgm:prSet presAssocID="{3D0756E6-5EAC-4412-BA9D-D3001920229D}" presName="txLvlOnly1" presStyleLbl="revTx" presStyleIdx="3" presStyleCnt="4"/>
      <dgm:spPr/>
    </dgm:pt>
  </dgm:ptLst>
  <dgm:cxnLst>
    <dgm:cxn modelId="{7977AD16-60CE-45C7-A1FB-77D3208788B7}" type="presOf" srcId="{06BB17C1-AAA1-4154-902A-330256FC427B}" destId="{CBA4C10F-E846-4EEF-BF56-033A8599F2CC}" srcOrd="0" destOrd="0" presId="urn:microsoft.com/office/officeart/2008/layout/VerticalCircleList"/>
    <dgm:cxn modelId="{25069B17-38D2-4E7C-ADA5-C485ABDD52CF}" type="presOf" srcId="{25992AC5-20E5-4484-87B3-7D6F8DBC7229}" destId="{73011834-8352-4124-B375-456AA85AA3A4}" srcOrd="0" destOrd="0" presId="urn:microsoft.com/office/officeart/2008/layout/VerticalCircleList"/>
    <dgm:cxn modelId="{5D60922D-9FEA-4B65-86DD-5D3B8FF98B1A}" srcId="{089DFAA8-0905-4ED7-A355-5AADF1B246DA}" destId="{7220975F-E85D-452F-AD49-F46D19C670BF}" srcOrd="0" destOrd="0" parTransId="{CCA05260-858E-4EFA-9C3F-C3F44887C0AF}" sibTransId="{C8D0DAD7-CAF4-4762-A8D1-72FA9ABD2130}"/>
    <dgm:cxn modelId="{B5E6B862-298B-4FC8-BEF4-84D5558F8E10}" srcId="{089DFAA8-0905-4ED7-A355-5AADF1B246DA}" destId="{3D0756E6-5EAC-4412-BA9D-D3001920229D}" srcOrd="3" destOrd="0" parTransId="{D4A618E0-1F09-4B8E-860E-993AFF20CE01}" sibTransId="{764BE92D-5E81-4711-942A-56DBB51078FA}"/>
    <dgm:cxn modelId="{32F1B463-6CD4-459C-9B02-1BFF9C4277BC}" type="presOf" srcId="{089DFAA8-0905-4ED7-A355-5AADF1B246DA}" destId="{CBFF4786-61A8-464F-BA39-1AF48313C519}" srcOrd="0" destOrd="0" presId="urn:microsoft.com/office/officeart/2008/layout/VerticalCircleList"/>
    <dgm:cxn modelId="{F8B27745-0107-46F6-852B-CBADE6E4D3C0}" srcId="{089DFAA8-0905-4ED7-A355-5AADF1B246DA}" destId="{06BB17C1-AAA1-4154-902A-330256FC427B}" srcOrd="2" destOrd="0" parTransId="{B3D14967-15F9-4E9E-AF75-6E9AA1A1B25F}" sibTransId="{0C72D2AE-9BEE-4F4B-A0CE-33DACCB2C4D5}"/>
    <dgm:cxn modelId="{71A90266-BCFB-4DAC-ADD3-D86165A01323}" type="presOf" srcId="{7220975F-E85D-452F-AD49-F46D19C670BF}" destId="{008FAB99-DB74-4F6C-A8C7-EDE0FEA23551}" srcOrd="0" destOrd="0" presId="urn:microsoft.com/office/officeart/2008/layout/VerticalCircleList"/>
    <dgm:cxn modelId="{D9DB0986-D6B4-4981-AA11-D5CC8453BD9E}" type="presOf" srcId="{3D0756E6-5EAC-4412-BA9D-D3001920229D}" destId="{2CC3CD7C-3A8B-4263-852A-C8B83ABA9B3E}" srcOrd="0" destOrd="0" presId="urn:microsoft.com/office/officeart/2008/layout/VerticalCircleList"/>
    <dgm:cxn modelId="{C09D0DF3-0956-4662-835A-FA2FB23E8E6B}" srcId="{089DFAA8-0905-4ED7-A355-5AADF1B246DA}" destId="{25992AC5-20E5-4484-87B3-7D6F8DBC7229}" srcOrd="1" destOrd="0" parTransId="{B99B62FB-06AB-4A1D-88B9-2F371C444649}" sibTransId="{9830D779-82BD-4427-8115-A65AB1E5E3DD}"/>
    <dgm:cxn modelId="{88A65E61-E2E7-4A91-886F-31828EF5E4BB}" type="presParOf" srcId="{CBFF4786-61A8-464F-BA39-1AF48313C519}" destId="{DC0B26E9-9837-47B3-899C-7108DC3B23A9}" srcOrd="0" destOrd="0" presId="urn:microsoft.com/office/officeart/2008/layout/VerticalCircleList"/>
    <dgm:cxn modelId="{0AAD931B-F93F-4FDE-BC5B-F06E6FD9DFCD}" type="presParOf" srcId="{DC0B26E9-9837-47B3-899C-7108DC3B23A9}" destId="{68A600DA-8665-4BFF-BCC7-EF595CA8B964}" srcOrd="0" destOrd="0" presId="urn:microsoft.com/office/officeart/2008/layout/VerticalCircleList"/>
    <dgm:cxn modelId="{349719D9-93C5-4ACE-98E3-AC7D922999FC}" type="presParOf" srcId="{DC0B26E9-9837-47B3-899C-7108DC3B23A9}" destId="{A06DCB7E-8808-4668-AE61-6D7A7E54ECFD}" srcOrd="1" destOrd="0" presId="urn:microsoft.com/office/officeart/2008/layout/VerticalCircleList"/>
    <dgm:cxn modelId="{F798AA12-2DDF-45C1-882B-2F1D39E4079B}" type="presParOf" srcId="{DC0B26E9-9837-47B3-899C-7108DC3B23A9}" destId="{008FAB99-DB74-4F6C-A8C7-EDE0FEA23551}" srcOrd="2" destOrd="0" presId="urn:microsoft.com/office/officeart/2008/layout/VerticalCircleList"/>
    <dgm:cxn modelId="{EB2DC13F-AA6C-4C73-A83F-59410B5A9EFD}" type="presParOf" srcId="{CBFF4786-61A8-464F-BA39-1AF48313C519}" destId="{990746DF-CD8F-43EA-B238-917E3001C178}" srcOrd="1" destOrd="0" presId="urn:microsoft.com/office/officeart/2008/layout/VerticalCircleList"/>
    <dgm:cxn modelId="{C3210534-8804-4065-9F88-A2EF6224C513}" type="presParOf" srcId="{990746DF-CD8F-43EA-B238-917E3001C178}" destId="{3AFDE354-C383-4BA2-B4D1-5338CF8B1776}" srcOrd="0" destOrd="0" presId="urn:microsoft.com/office/officeart/2008/layout/VerticalCircleList"/>
    <dgm:cxn modelId="{4AD4BF2A-B751-4366-8234-3C1A81B53C21}" type="presParOf" srcId="{990746DF-CD8F-43EA-B238-917E3001C178}" destId="{48B39F0D-9FFF-47E5-AEB0-B0478118A35E}" srcOrd="1" destOrd="0" presId="urn:microsoft.com/office/officeart/2008/layout/VerticalCircleList"/>
    <dgm:cxn modelId="{BB0E1161-9021-426D-929B-5A54F660207F}" type="presParOf" srcId="{990746DF-CD8F-43EA-B238-917E3001C178}" destId="{73011834-8352-4124-B375-456AA85AA3A4}" srcOrd="2" destOrd="0" presId="urn:microsoft.com/office/officeart/2008/layout/VerticalCircleList"/>
    <dgm:cxn modelId="{EFA8A6E4-FAE3-4B65-9DBE-40BE16DDF91E}" type="presParOf" srcId="{CBFF4786-61A8-464F-BA39-1AF48313C519}" destId="{3B89845D-B17F-4FA3-AAA9-A031020105FF}" srcOrd="2" destOrd="0" presId="urn:microsoft.com/office/officeart/2008/layout/VerticalCircleList"/>
    <dgm:cxn modelId="{3E167203-A44C-4A13-845E-3606EB60C38F}" type="presParOf" srcId="{3B89845D-B17F-4FA3-AAA9-A031020105FF}" destId="{CC4C448F-290C-4159-9224-9C023A318598}" srcOrd="0" destOrd="0" presId="urn:microsoft.com/office/officeart/2008/layout/VerticalCircleList"/>
    <dgm:cxn modelId="{9D23B6D5-3702-47B7-A032-B589A2CBF898}" type="presParOf" srcId="{3B89845D-B17F-4FA3-AAA9-A031020105FF}" destId="{E2612403-4527-4238-BD6E-AAB509481B8B}" srcOrd="1" destOrd="0" presId="urn:microsoft.com/office/officeart/2008/layout/VerticalCircleList"/>
    <dgm:cxn modelId="{28E5A6F7-45A4-4539-81C8-54D6E2800F5E}" type="presParOf" srcId="{3B89845D-B17F-4FA3-AAA9-A031020105FF}" destId="{CBA4C10F-E846-4EEF-BF56-033A8599F2CC}" srcOrd="2" destOrd="0" presId="urn:microsoft.com/office/officeart/2008/layout/VerticalCircleList"/>
    <dgm:cxn modelId="{736792F6-038D-4926-8CB0-DBD0E5643AC9}" type="presParOf" srcId="{CBFF4786-61A8-464F-BA39-1AF48313C519}" destId="{4189A4E5-8741-4B8B-82EB-580B4D70C166}" srcOrd="3" destOrd="0" presId="urn:microsoft.com/office/officeart/2008/layout/VerticalCircleList"/>
    <dgm:cxn modelId="{98A4B5B9-BC45-4E43-B023-FD09F1E288E8}" type="presParOf" srcId="{4189A4E5-8741-4B8B-82EB-580B4D70C166}" destId="{EA6A918B-860D-4CE1-8782-1B57CF80B1E0}" srcOrd="0" destOrd="0" presId="urn:microsoft.com/office/officeart/2008/layout/VerticalCircleList"/>
    <dgm:cxn modelId="{9703CD27-653B-4800-B0EF-ED42CDB63371}" type="presParOf" srcId="{4189A4E5-8741-4B8B-82EB-580B4D70C166}" destId="{0D62C9D1-30A9-452B-8E89-5BBBF6EE37EF}" srcOrd="1" destOrd="0" presId="urn:microsoft.com/office/officeart/2008/layout/VerticalCircleList"/>
    <dgm:cxn modelId="{1C75A94A-32FB-4AEC-BDC5-2CEEB659C2C1}" type="presParOf" srcId="{4189A4E5-8741-4B8B-82EB-580B4D70C166}" destId="{2CC3CD7C-3A8B-4263-852A-C8B83ABA9B3E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2675A45-C281-4557-8CF2-629303488D29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C1E2A1AF-6988-4E4C-8FA2-53889BBFFDAD}">
      <dgm:prSet phldrT="[Text]"/>
      <dgm:spPr/>
      <dgm:t>
        <a:bodyPr/>
        <a:lstStyle/>
        <a:p>
          <a:r>
            <a:rPr lang="id-ID" b="0" i="0" u="none" strike="noStrike" baseline="0" dirty="0">
              <a:solidFill>
                <a:srgbClr val="000000"/>
              </a:solidFill>
              <a:latin typeface="Gilam Book"/>
            </a:rPr>
            <a:t>Kondisi sosial budaya</a:t>
          </a:r>
          <a:endParaRPr lang="id-ID" dirty="0"/>
        </a:p>
      </dgm:t>
    </dgm:pt>
    <dgm:pt modelId="{E4531E36-16E2-49E2-801A-B7C6FEBFAB85}" type="parTrans" cxnId="{F1473CC0-EA5C-4A98-9EDA-047791D03E2D}">
      <dgm:prSet/>
      <dgm:spPr/>
      <dgm:t>
        <a:bodyPr/>
        <a:lstStyle/>
        <a:p>
          <a:endParaRPr lang="id-ID"/>
        </a:p>
      </dgm:t>
    </dgm:pt>
    <dgm:pt modelId="{95560722-324D-48B2-B048-6A5A27264195}" type="sibTrans" cxnId="{F1473CC0-EA5C-4A98-9EDA-047791D03E2D}">
      <dgm:prSet/>
      <dgm:spPr/>
      <dgm:t>
        <a:bodyPr/>
        <a:lstStyle/>
        <a:p>
          <a:endParaRPr lang="id-ID"/>
        </a:p>
      </dgm:t>
    </dgm:pt>
    <dgm:pt modelId="{8E1D6A59-AAE0-4702-B843-DEF7F6EA4D4E}">
      <dgm:prSet phldrT="[Text]"/>
      <dgm:spPr/>
      <dgm:t>
        <a:bodyPr/>
        <a:lstStyle/>
        <a:p>
          <a:r>
            <a:rPr lang="id-ID" b="0" i="0" u="none" strike="noStrike" baseline="0" dirty="0">
              <a:solidFill>
                <a:srgbClr val="000000"/>
              </a:solidFill>
              <a:latin typeface="Gilam Book"/>
            </a:rPr>
            <a:t>Latar belakang penyair</a:t>
          </a:r>
          <a:endParaRPr lang="id-ID" dirty="0"/>
        </a:p>
      </dgm:t>
    </dgm:pt>
    <dgm:pt modelId="{DA1159CF-70CC-437C-B570-FA71137D46BF}" type="parTrans" cxnId="{A3954C8B-8845-4461-9525-6CBB2062BE36}">
      <dgm:prSet/>
      <dgm:spPr/>
      <dgm:t>
        <a:bodyPr/>
        <a:lstStyle/>
        <a:p>
          <a:endParaRPr lang="id-ID"/>
        </a:p>
      </dgm:t>
    </dgm:pt>
    <dgm:pt modelId="{2718C6F4-533F-4A10-8073-5913FF7D4BA8}" type="sibTrans" cxnId="{A3954C8B-8845-4461-9525-6CBB2062BE36}">
      <dgm:prSet/>
      <dgm:spPr/>
      <dgm:t>
        <a:bodyPr/>
        <a:lstStyle/>
        <a:p>
          <a:endParaRPr lang="id-ID"/>
        </a:p>
      </dgm:t>
    </dgm:pt>
    <dgm:pt modelId="{A032BB1C-3F44-4C59-B9D8-26208106CBE0}">
      <dgm:prSet phldrT="[Text]"/>
      <dgm:spPr/>
      <dgm:t>
        <a:bodyPr/>
        <a:lstStyle/>
        <a:p>
          <a:r>
            <a:rPr lang="id-ID" b="0" i="0" u="none" strike="noStrike" baseline="0" dirty="0" err="1">
              <a:solidFill>
                <a:srgbClr val="000000"/>
              </a:solidFill>
              <a:latin typeface="Gilam Book"/>
            </a:rPr>
            <a:t>Keadaaan</a:t>
          </a:r>
          <a:r>
            <a:rPr lang="id-ID" b="0" i="0" u="none" strike="noStrike" baseline="0" dirty="0">
              <a:solidFill>
                <a:srgbClr val="000000"/>
              </a:solidFill>
              <a:latin typeface="Gilam Book"/>
            </a:rPr>
            <a:t> alam sekitar</a:t>
          </a:r>
          <a:endParaRPr lang="id-ID" dirty="0"/>
        </a:p>
      </dgm:t>
    </dgm:pt>
    <dgm:pt modelId="{5FC66D37-15D9-4B9E-AB78-BBAD65D2298A}" type="parTrans" cxnId="{0ED1226A-5D84-4A22-B560-6B795E8596E6}">
      <dgm:prSet/>
      <dgm:spPr/>
      <dgm:t>
        <a:bodyPr/>
        <a:lstStyle/>
        <a:p>
          <a:endParaRPr lang="id-ID"/>
        </a:p>
      </dgm:t>
    </dgm:pt>
    <dgm:pt modelId="{64064047-8938-45CB-8587-CDE30A46DDDF}" type="sibTrans" cxnId="{0ED1226A-5D84-4A22-B560-6B795E8596E6}">
      <dgm:prSet/>
      <dgm:spPr/>
      <dgm:t>
        <a:bodyPr/>
        <a:lstStyle/>
        <a:p>
          <a:endParaRPr lang="id-ID"/>
        </a:p>
      </dgm:t>
    </dgm:pt>
    <dgm:pt modelId="{ED789F3B-FA17-44C9-A06B-2D42F34B6F93}" type="pres">
      <dgm:prSet presAssocID="{B2675A45-C281-4557-8CF2-629303488D29}" presName="Name0" presStyleCnt="0">
        <dgm:presLayoutVars>
          <dgm:chMax val="7"/>
          <dgm:chPref val="7"/>
          <dgm:dir/>
        </dgm:presLayoutVars>
      </dgm:prSet>
      <dgm:spPr/>
    </dgm:pt>
    <dgm:pt modelId="{20CC6D9E-D6EE-4D7E-9325-4538588ACA4C}" type="pres">
      <dgm:prSet presAssocID="{B2675A45-C281-4557-8CF2-629303488D29}" presName="Name1" presStyleCnt="0"/>
      <dgm:spPr/>
    </dgm:pt>
    <dgm:pt modelId="{14655886-D8F9-49FC-ABD9-095DEE41FE6F}" type="pres">
      <dgm:prSet presAssocID="{B2675A45-C281-4557-8CF2-629303488D29}" presName="cycle" presStyleCnt="0"/>
      <dgm:spPr/>
    </dgm:pt>
    <dgm:pt modelId="{502B3407-22ED-459F-A8E1-6686AE5CAD66}" type="pres">
      <dgm:prSet presAssocID="{B2675A45-C281-4557-8CF2-629303488D29}" presName="srcNode" presStyleLbl="node1" presStyleIdx="0" presStyleCnt="3"/>
      <dgm:spPr/>
    </dgm:pt>
    <dgm:pt modelId="{4B3DF094-C461-4D01-A4A8-C079846DEDFE}" type="pres">
      <dgm:prSet presAssocID="{B2675A45-C281-4557-8CF2-629303488D29}" presName="conn" presStyleLbl="parChTrans1D2" presStyleIdx="0" presStyleCnt="1"/>
      <dgm:spPr/>
    </dgm:pt>
    <dgm:pt modelId="{D6694DFD-B1F2-4899-BD3E-943553449415}" type="pres">
      <dgm:prSet presAssocID="{B2675A45-C281-4557-8CF2-629303488D29}" presName="extraNode" presStyleLbl="node1" presStyleIdx="0" presStyleCnt="3"/>
      <dgm:spPr/>
    </dgm:pt>
    <dgm:pt modelId="{9C40D0B5-9AC0-48B3-A826-B369E827C2F3}" type="pres">
      <dgm:prSet presAssocID="{B2675A45-C281-4557-8CF2-629303488D29}" presName="dstNode" presStyleLbl="node1" presStyleIdx="0" presStyleCnt="3"/>
      <dgm:spPr/>
    </dgm:pt>
    <dgm:pt modelId="{5C76CB95-10D6-4104-B819-D067087398B5}" type="pres">
      <dgm:prSet presAssocID="{C1E2A1AF-6988-4E4C-8FA2-53889BBFFDAD}" presName="text_1" presStyleLbl="node1" presStyleIdx="0" presStyleCnt="3">
        <dgm:presLayoutVars>
          <dgm:bulletEnabled val="1"/>
        </dgm:presLayoutVars>
      </dgm:prSet>
      <dgm:spPr/>
    </dgm:pt>
    <dgm:pt modelId="{DB69EC98-139E-44C3-B9E4-C233B85CE349}" type="pres">
      <dgm:prSet presAssocID="{C1E2A1AF-6988-4E4C-8FA2-53889BBFFDAD}" presName="accent_1" presStyleCnt="0"/>
      <dgm:spPr/>
    </dgm:pt>
    <dgm:pt modelId="{FD662112-CE30-4F07-BEAD-87F28D635FA5}" type="pres">
      <dgm:prSet presAssocID="{C1E2A1AF-6988-4E4C-8FA2-53889BBFFDAD}" presName="accentRepeatNode" presStyleLbl="solidFgAcc1" presStyleIdx="0" presStyleCnt="3"/>
      <dgm:spPr/>
    </dgm:pt>
    <dgm:pt modelId="{8F7FE271-2D91-49FC-8930-FAFC242C74B3}" type="pres">
      <dgm:prSet presAssocID="{A032BB1C-3F44-4C59-B9D8-26208106CBE0}" presName="text_2" presStyleLbl="node1" presStyleIdx="1" presStyleCnt="3">
        <dgm:presLayoutVars>
          <dgm:bulletEnabled val="1"/>
        </dgm:presLayoutVars>
      </dgm:prSet>
      <dgm:spPr/>
    </dgm:pt>
    <dgm:pt modelId="{5FC2D565-7AA4-420A-B146-A25EB6CEC662}" type="pres">
      <dgm:prSet presAssocID="{A032BB1C-3F44-4C59-B9D8-26208106CBE0}" presName="accent_2" presStyleCnt="0"/>
      <dgm:spPr/>
    </dgm:pt>
    <dgm:pt modelId="{3A9DDC55-E361-498D-B74D-CC594A0F533B}" type="pres">
      <dgm:prSet presAssocID="{A032BB1C-3F44-4C59-B9D8-26208106CBE0}" presName="accentRepeatNode" presStyleLbl="solidFgAcc1" presStyleIdx="1" presStyleCnt="3"/>
      <dgm:spPr/>
    </dgm:pt>
    <dgm:pt modelId="{C3C6D3FA-FC9A-436F-8056-D589925E8118}" type="pres">
      <dgm:prSet presAssocID="{8E1D6A59-AAE0-4702-B843-DEF7F6EA4D4E}" presName="text_3" presStyleLbl="node1" presStyleIdx="2" presStyleCnt="3">
        <dgm:presLayoutVars>
          <dgm:bulletEnabled val="1"/>
        </dgm:presLayoutVars>
      </dgm:prSet>
      <dgm:spPr/>
    </dgm:pt>
    <dgm:pt modelId="{257E19E1-0FA2-450E-B2A3-316709A6BC11}" type="pres">
      <dgm:prSet presAssocID="{8E1D6A59-AAE0-4702-B843-DEF7F6EA4D4E}" presName="accent_3" presStyleCnt="0"/>
      <dgm:spPr/>
    </dgm:pt>
    <dgm:pt modelId="{687A9DB1-96FF-4CEB-8212-A2C672AF7C8A}" type="pres">
      <dgm:prSet presAssocID="{8E1D6A59-AAE0-4702-B843-DEF7F6EA4D4E}" presName="accentRepeatNode" presStyleLbl="solidFgAcc1" presStyleIdx="2" presStyleCnt="3"/>
      <dgm:spPr/>
    </dgm:pt>
  </dgm:ptLst>
  <dgm:cxnLst>
    <dgm:cxn modelId="{FC4B5330-C13A-43E5-B59B-6A7144111DED}" type="presOf" srcId="{C1E2A1AF-6988-4E4C-8FA2-53889BBFFDAD}" destId="{5C76CB95-10D6-4104-B819-D067087398B5}" srcOrd="0" destOrd="0" presId="urn:microsoft.com/office/officeart/2008/layout/VerticalCurvedList"/>
    <dgm:cxn modelId="{8BFD063C-A4F4-42BF-B089-EBAED426B3CF}" type="presOf" srcId="{95560722-324D-48B2-B048-6A5A27264195}" destId="{4B3DF094-C461-4D01-A4A8-C079846DEDFE}" srcOrd="0" destOrd="0" presId="urn:microsoft.com/office/officeart/2008/layout/VerticalCurvedList"/>
    <dgm:cxn modelId="{0ED1226A-5D84-4A22-B560-6B795E8596E6}" srcId="{B2675A45-C281-4557-8CF2-629303488D29}" destId="{A032BB1C-3F44-4C59-B9D8-26208106CBE0}" srcOrd="1" destOrd="0" parTransId="{5FC66D37-15D9-4B9E-AB78-BBAD65D2298A}" sibTransId="{64064047-8938-45CB-8587-CDE30A46DDDF}"/>
    <dgm:cxn modelId="{A3954C8B-8845-4461-9525-6CBB2062BE36}" srcId="{B2675A45-C281-4557-8CF2-629303488D29}" destId="{8E1D6A59-AAE0-4702-B843-DEF7F6EA4D4E}" srcOrd="2" destOrd="0" parTransId="{DA1159CF-70CC-437C-B570-FA71137D46BF}" sibTransId="{2718C6F4-533F-4A10-8073-5913FF7D4BA8}"/>
    <dgm:cxn modelId="{71B0C1B0-95EF-48BB-A190-8F8C7604A7F3}" type="presOf" srcId="{B2675A45-C281-4557-8CF2-629303488D29}" destId="{ED789F3B-FA17-44C9-A06B-2D42F34B6F93}" srcOrd="0" destOrd="0" presId="urn:microsoft.com/office/officeart/2008/layout/VerticalCurvedList"/>
    <dgm:cxn modelId="{F1473CC0-EA5C-4A98-9EDA-047791D03E2D}" srcId="{B2675A45-C281-4557-8CF2-629303488D29}" destId="{C1E2A1AF-6988-4E4C-8FA2-53889BBFFDAD}" srcOrd="0" destOrd="0" parTransId="{E4531E36-16E2-49E2-801A-B7C6FEBFAB85}" sibTransId="{95560722-324D-48B2-B048-6A5A27264195}"/>
    <dgm:cxn modelId="{80F140EC-80DB-4260-8291-1E9A6DA978CE}" type="presOf" srcId="{8E1D6A59-AAE0-4702-B843-DEF7F6EA4D4E}" destId="{C3C6D3FA-FC9A-436F-8056-D589925E8118}" srcOrd="0" destOrd="0" presId="urn:microsoft.com/office/officeart/2008/layout/VerticalCurvedList"/>
    <dgm:cxn modelId="{E293BFF2-E2CE-4BEC-AC45-CF4B50EECC2A}" type="presOf" srcId="{A032BB1C-3F44-4C59-B9D8-26208106CBE0}" destId="{8F7FE271-2D91-49FC-8930-FAFC242C74B3}" srcOrd="0" destOrd="0" presId="urn:microsoft.com/office/officeart/2008/layout/VerticalCurvedList"/>
    <dgm:cxn modelId="{524D1B9C-D69F-426B-AF96-DAFF562B4652}" type="presParOf" srcId="{ED789F3B-FA17-44C9-A06B-2D42F34B6F93}" destId="{20CC6D9E-D6EE-4D7E-9325-4538588ACA4C}" srcOrd="0" destOrd="0" presId="urn:microsoft.com/office/officeart/2008/layout/VerticalCurvedList"/>
    <dgm:cxn modelId="{820B284C-A608-45BB-B216-FE2B9A894705}" type="presParOf" srcId="{20CC6D9E-D6EE-4D7E-9325-4538588ACA4C}" destId="{14655886-D8F9-49FC-ABD9-095DEE41FE6F}" srcOrd="0" destOrd="0" presId="urn:microsoft.com/office/officeart/2008/layout/VerticalCurvedList"/>
    <dgm:cxn modelId="{F14C083C-FE6A-4C1F-AC3E-7931DCD257AC}" type="presParOf" srcId="{14655886-D8F9-49FC-ABD9-095DEE41FE6F}" destId="{502B3407-22ED-459F-A8E1-6686AE5CAD66}" srcOrd="0" destOrd="0" presId="urn:microsoft.com/office/officeart/2008/layout/VerticalCurvedList"/>
    <dgm:cxn modelId="{934C7BA6-2C42-46F4-9D8A-B719F3F81AF7}" type="presParOf" srcId="{14655886-D8F9-49FC-ABD9-095DEE41FE6F}" destId="{4B3DF094-C461-4D01-A4A8-C079846DEDFE}" srcOrd="1" destOrd="0" presId="urn:microsoft.com/office/officeart/2008/layout/VerticalCurvedList"/>
    <dgm:cxn modelId="{A9402FF3-935E-45D4-A142-D26ACE1531A7}" type="presParOf" srcId="{14655886-D8F9-49FC-ABD9-095DEE41FE6F}" destId="{D6694DFD-B1F2-4899-BD3E-943553449415}" srcOrd="2" destOrd="0" presId="urn:microsoft.com/office/officeart/2008/layout/VerticalCurvedList"/>
    <dgm:cxn modelId="{1AE1931C-3275-4333-A5BE-0BEA649C3A01}" type="presParOf" srcId="{14655886-D8F9-49FC-ABD9-095DEE41FE6F}" destId="{9C40D0B5-9AC0-48B3-A826-B369E827C2F3}" srcOrd="3" destOrd="0" presId="urn:microsoft.com/office/officeart/2008/layout/VerticalCurvedList"/>
    <dgm:cxn modelId="{E19074CD-3F5F-4EEC-89CD-BEB19C03B0D2}" type="presParOf" srcId="{20CC6D9E-D6EE-4D7E-9325-4538588ACA4C}" destId="{5C76CB95-10D6-4104-B819-D067087398B5}" srcOrd="1" destOrd="0" presId="urn:microsoft.com/office/officeart/2008/layout/VerticalCurvedList"/>
    <dgm:cxn modelId="{D46394B9-A0C3-46BC-A424-78A4AB3F529B}" type="presParOf" srcId="{20CC6D9E-D6EE-4D7E-9325-4538588ACA4C}" destId="{DB69EC98-139E-44C3-B9E4-C233B85CE349}" srcOrd="2" destOrd="0" presId="urn:microsoft.com/office/officeart/2008/layout/VerticalCurvedList"/>
    <dgm:cxn modelId="{E76DDD89-071C-40A3-A895-F94DAB3874BA}" type="presParOf" srcId="{DB69EC98-139E-44C3-B9E4-C233B85CE349}" destId="{FD662112-CE30-4F07-BEAD-87F28D635FA5}" srcOrd="0" destOrd="0" presId="urn:microsoft.com/office/officeart/2008/layout/VerticalCurvedList"/>
    <dgm:cxn modelId="{98333569-89B5-4F25-BCFA-A05188CECC01}" type="presParOf" srcId="{20CC6D9E-D6EE-4D7E-9325-4538588ACA4C}" destId="{8F7FE271-2D91-49FC-8930-FAFC242C74B3}" srcOrd="3" destOrd="0" presId="urn:microsoft.com/office/officeart/2008/layout/VerticalCurvedList"/>
    <dgm:cxn modelId="{19F7D043-C756-4A1C-98D4-C295CF581115}" type="presParOf" srcId="{20CC6D9E-D6EE-4D7E-9325-4538588ACA4C}" destId="{5FC2D565-7AA4-420A-B146-A25EB6CEC662}" srcOrd="4" destOrd="0" presId="urn:microsoft.com/office/officeart/2008/layout/VerticalCurvedList"/>
    <dgm:cxn modelId="{E16AC8E0-25FF-4DB4-B4CC-3BEF68133D9D}" type="presParOf" srcId="{5FC2D565-7AA4-420A-B146-A25EB6CEC662}" destId="{3A9DDC55-E361-498D-B74D-CC594A0F533B}" srcOrd="0" destOrd="0" presId="urn:microsoft.com/office/officeart/2008/layout/VerticalCurvedList"/>
    <dgm:cxn modelId="{4A00C432-08B5-4F1A-8E8E-E5CA0C5CFB90}" type="presParOf" srcId="{20CC6D9E-D6EE-4D7E-9325-4538588ACA4C}" destId="{C3C6D3FA-FC9A-436F-8056-D589925E8118}" srcOrd="5" destOrd="0" presId="urn:microsoft.com/office/officeart/2008/layout/VerticalCurvedList"/>
    <dgm:cxn modelId="{A29E7453-5BE8-44BA-AFC3-17E97447FC96}" type="presParOf" srcId="{20CC6D9E-D6EE-4D7E-9325-4538588ACA4C}" destId="{257E19E1-0FA2-450E-B2A3-316709A6BC11}" srcOrd="6" destOrd="0" presId="urn:microsoft.com/office/officeart/2008/layout/VerticalCurvedList"/>
    <dgm:cxn modelId="{8E2FB76A-B800-4A17-B03F-C52738C498BE}" type="presParOf" srcId="{257E19E1-0FA2-450E-B2A3-316709A6BC11}" destId="{687A9DB1-96FF-4CEB-8212-A2C672AF7C8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67B0363-4193-4E6C-AED0-B3489316AA7A}" type="doc">
      <dgm:prSet loTypeId="urn:microsoft.com/office/officeart/2005/8/layout/vList2" loCatId="list" qsTypeId="urn:microsoft.com/office/officeart/2005/8/quickstyle/3d4" qsCatId="3D" csTypeId="urn:microsoft.com/office/officeart/2005/8/colors/colorful2" csCatId="colorful" phldr="1"/>
      <dgm:spPr/>
      <dgm:t>
        <a:bodyPr/>
        <a:lstStyle/>
        <a:p>
          <a:endParaRPr lang="id-ID"/>
        </a:p>
      </dgm:t>
    </dgm:pt>
    <dgm:pt modelId="{A7DF753F-C096-4058-952B-BAB496845347}">
      <dgm:prSet phldrT="[Text]"/>
      <dgm:spPr/>
      <dgm:t>
        <a:bodyPr/>
        <a:lstStyle/>
        <a:p>
          <a:r>
            <a:rPr lang="id-ID" b="0" i="0" u="none" strike="noStrike" baseline="0">
              <a:latin typeface="Gilam Book"/>
            </a:rPr>
            <a:t>Menentukan tema dan judul</a:t>
          </a:r>
          <a:r>
            <a:rPr lang="en-GB" b="0" i="0" u="none" strike="noStrike" baseline="0">
              <a:latin typeface="Gilam Book"/>
            </a:rPr>
            <a:t>.</a:t>
          </a:r>
          <a:endParaRPr lang="id-ID" dirty="0"/>
        </a:p>
      </dgm:t>
    </dgm:pt>
    <dgm:pt modelId="{D94607E8-7F76-44E6-9C0A-FA32834EF584}" type="parTrans" cxnId="{EA2A4EF8-B359-468D-BD1A-E373AA59CC7E}">
      <dgm:prSet/>
      <dgm:spPr/>
      <dgm:t>
        <a:bodyPr/>
        <a:lstStyle/>
        <a:p>
          <a:endParaRPr lang="id-ID"/>
        </a:p>
      </dgm:t>
    </dgm:pt>
    <dgm:pt modelId="{82A22A82-7953-49A6-B0DB-146EBDAC2EC8}" type="sibTrans" cxnId="{EA2A4EF8-B359-468D-BD1A-E373AA59CC7E}">
      <dgm:prSet/>
      <dgm:spPr/>
      <dgm:t>
        <a:bodyPr/>
        <a:lstStyle/>
        <a:p>
          <a:endParaRPr lang="id-ID"/>
        </a:p>
      </dgm:t>
    </dgm:pt>
    <dgm:pt modelId="{EF8FC107-31D2-442F-8801-0740EAD3C399}">
      <dgm:prSet phldrT="[Text]"/>
      <dgm:spPr/>
      <dgm:t>
        <a:bodyPr/>
        <a:lstStyle/>
        <a:p>
          <a:r>
            <a:rPr lang="id-ID" b="0" i="0" u="none" strike="noStrike" baseline="0" dirty="0">
              <a:latin typeface="Gilam Book"/>
            </a:rPr>
            <a:t>Menentukan diksi</a:t>
          </a:r>
          <a:r>
            <a:rPr lang="en-GB" b="0" i="0" u="none" strike="noStrike" baseline="0" dirty="0">
              <a:latin typeface="Gilam Book"/>
            </a:rPr>
            <a:t>.</a:t>
          </a:r>
          <a:endParaRPr lang="id-ID" dirty="0"/>
        </a:p>
      </dgm:t>
    </dgm:pt>
    <dgm:pt modelId="{3C5DC1E0-0299-4B74-9FBC-7FEDEDB10C31}" type="parTrans" cxnId="{73305215-26E2-4340-8985-A9D751E1EDE7}">
      <dgm:prSet/>
      <dgm:spPr/>
      <dgm:t>
        <a:bodyPr/>
        <a:lstStyle/>
        <a:p>
          <a:endParaRPr lang="id-ID"/>
        </a:p>
      </dgm:t>
    </dgm:pt>
    <dgm:pt modelId="{5DE9C4EB-6C1C-41F6-A630-EB383A147A6F}" type="sibTrans" cxnId="{73305215-26E2-4340-8985-A9D751E1EDE7}">
      <dgm:prSet/>
      <dgm:spPr/>
      <dgm:t>
        <a:bodyPr/>
        <a:lstStyle/>
        <a:p>
          <a:endParaRPr lang="id-ID"/>
        </a:p>
      </dgm:t>
    </dgm:pt>
    <dgm:pt modelId="{21827D51-BA70-4F5B-BE6C-58E83E9C5946}">
      <dgm:prSet phldrT="[Text]"/>
      <dgm:spPr/>
      <dgm:t>
        <a:bodyPr/>
        <a:lstStyle/>
        <a:p>
          <a:r>
            <a:rPr lang="id-ID" b="0" i="0" u="none" strike="noStrike" baseline="0">
              <a:latin typeface="Gilam Book"/>
            </a:rPr>
            <a:t>Menggunakan gaya bahasa</a:t>
          </a:r>
          <a:r>
            <a:rPr lang="en-GB" b="0" i="0" u="none" strike="noStrike" baseline="0">
              <a:latin typeface="Gilam Book"/>
            </a:rPr>
            <a:t>.</a:t>
          </a:r>
          <a:endParaRPr lang="id-ID" dirty="0"/>
        </a:p>
      </dgm:t>
    </dgm:pt>
    <dgm:pt modelId="{99317453-B715-4B6B-A720-B6FDFF4B5BEE}" type="parTrans" cxnId="{0D01F708-9BF1-442A-9789-E2957D22E195}">
      <dgm:prSet/>
      <dgm:spPr/>
      <dgm:t>
        <a:bodyPr/>
        <a:lstStyle/>
        <a:p>
          <a:endParaRPr lang="id-ID"/>
        </a:p>
      </dgm:t>
    </dgm:pt>
    <dgm:pt modelId="{7110A42E-474C-438F-9C2B-D27B6155B082}" type="sibTrans" cxnId="{0D01F708-9BF1-442A-9789-E2957D22E195}">
      <dgm:prSet/>
      <dgm:spPr/>
      <dgm:t>
        <a:bodyPr/>
        <a:lstStyle/>
        <a:p>
          <a:endParaRPr lang="id-ID"/>
        </a:p>
      </dgm:t>
    </dgm:pt>
    <dgm:pt modelId="{6BE6B1D6-D718-4ADB-8E34-6924A2E573D0}">
      <dgm:prSet phldrT="[Text]"/>
      <dgm:spPr/>
      <dgm:t>
        <a:bodyPr/>
        <a:lstStyle/>
        <a:p>
          <a:r>
            <a:rPr lang="id-ID" b="0" i="0" u="none" strike="noStrike" baseline="0">
              <a:latin typeface="Gilam Book"/>
            </a:rPr>
            <a:t>Mengembangkan puisi seindah mungkin</a:t>
          </a:r>
          <a:r>
            <a:rPr lang="en-GB" b="0" i="0" u="none" strike="noStrike" baseline="0">
              <a:latin typeface="Gilam Book"/>
            </a:rPr>
            <a:t>.</a:t>
          </a:r>
          <a:endParaRPr lang="id-ID" dirty="0"/>
        </a:p>
      </dgm:t>
    </dgm:pt>
    <dgm:pt modelId="{D4DC2B29-6338-4E69-8205-65179BEBD6B1}" type="parTrans" cxnId="{18B7EE82-C72C-476C-8070-0C67EAC12A19}">
      <dgm:prSet/>
      <dgm:spPr/>
      <dgm:t>
        <a:bodyPr/>
        <a:lstStyle/>
        <a:p>
          <a:endParaRPr lang="id-ID"/>
        </a:p>
      </dgm:t>
    </dgm:pt>
    <dgm:pt modelId="{C23E9671-B0C7-4B6D-B886-D285AA276FD6}" type="sibTrans" cxnId="{18B7EE82-C72C-476C-8070-0C67EAC12A19}">
      <dgm:prSet/>
      <dgm:spPr/>
      <dgm:t>
        <a:bodyPr/>
        <a:lstStyle/>
        <a:p>
          <a:endParaRPr lang="id-ID"/>
        </a:p>
      </dgm:t>
    </dgm:pt>
    <dgm:pt modelId="{09658F7A-935E-480A-AC7C-552DB931E2C6}" type="pres">
      <dgm:prSet presAssocID="{867B0363-4193-4E6C-AED0-B3489316AA7A}" presName="linear" presStyleCnt="0">
        <dgm:presLayoutVars>
          <dgm:animLvl val="lvl"/>
          <dgm:resizeHandles val="exact"/>
        </dgm:presLayoutVars>
      </dgm:prSet>
      <dgm:spPr/>
    </dgm:pt>
    <dgm:pt modelId="{F8679DE4-5D60-4AAD-923B-F5E0AB7C5678}" type="pres">
      <dgm:prSet presAssocID="{A7DF753F-C096-4058-952B-BAB496845347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B98D10D8-91B1-485B-8C5F-C505ED5D7CC1}" type="pres">
      <dgm:prSet presAssocID="{82A22A82-7953-49A6-B0DB-146EBDAC2EC8}" presName="spacer" presStyleCnt="0"/>
      <dgm:spPr/>
    </dgm:pt>
    <dgm:pt modelId="{8A78DD57-03F5-4AC4-ACBE-887FF005B06C}" type="pres">
      <dgm:prSet presAssocID="{EF8FC107-31D2-442F-8801-0740EAD3C399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AB394F87-938A-4679-B6E6-1B01ED6D334A}" type="pres">
      <dgm:prSet presAssocID="{5DE9C4EB-6C1C-41F6-A630-EB383A147A6F}" presName="spacer" presStyleCnt="0"/>
      <dgm:spPr/>
    </dgm:pt>
    <dgm:pt modelId="{31BD7103-8323-4BFE-8BE1-9AD9CD356E6E}" type="pres">
      <dgm:prSet presAssocID="{21827D51-BA70-4F5B-BE6C-58E83E9C5946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2A6F8631-3AB4-4797-B6DA-CF8EA306322C}" type="pres">
      <dgm:prSet presAssocID="{7110A42E-474C-438F-9C2B-D27B6155B082}" presName="spacer" presStyleCnt="0"/>
      <dgm:spPr/>
    </dgm:pt>
    <dgm:pt modelId="{DA64810C-1040-41A6-B10D-92EC48155B71}" type="pres">
      <dgm:prSet presAssocID="{6BE6B1D6-D718-4ADB-8E34-6924A2E573D0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0D01F708-9BF1-442A-9789-E2957D22E195}" srcId="{867B0363-4193-4E6C-AED0-B3489316AA7A}" destId="{21827D51-BA70-4F5B-BE6C-58E83E9C5946}" srcOrd="2" destOrd="0" parTransId="{99317453-B715-4B6B-A720-B6FDFF4B5BEE}" sibTransId="{7110A42E-474C-438F-9C2B-D27B6155B082}"/>
    <dgm:cxn modelId="{73305215-26E2-4340-8985-A9D751E1EDE7}" srcId="{867B0363-4193-4E6C-AED0-B3489316AA7A}" destId="{EF8FC107-31D2-442F-8801-0740EAD3C399}" srcOrd="1" destOrd="0" parTransId="{3C5DC1E0-0299-4B74-9FBC-7FEDEDB10C31}" sibTransId="{5DE9C4EB-6C1C-41F6-A630-EB383A147A6F}"/>
    <dgm:cxn modelId="{C8194046-2EC2-4E92-BD62-3D07FEEEDF5D}" type="presOf" srcId="{867B0363-4193-4E6C-AED0-B3489316AA7A}" destId="{09658F7A-935E-480A-AC7C-552DB931E2C6}" srcOrd="0" destOrd="0" presId="urn:microsoft.com/office/officeart/2005/8/layout/vList2"/>
    <dgm:cxn modelId="{E2E05268-CC60-4A1D-85AD-EB5331919EEA}" type="presOf" srcId="{A7DF753F-C096-4058-952B-BAB496845347}" destId="{F8679DE4-5D60-4AAD-923B-F5E0AB7C5678}" srcOrd="0" destOrd="0" presId="urn:microsoft.com/office/officeart/2005/8/layout/vList2"/>
    <dgm:cxn modelId="{4E86B350-751A-43D1-B608-5ABF066914C6}" type="presOf" srcId="{21827D51-BA70-4F5B-BE6C-58E83E9C5946}" destId="{31BD7103-8323-4BFE-8BE1-9AD9CD356E6E}" srcOrd="0" destOrd="0" presId="urn:microsoft.com/office/officeart/2005/8/layout/vList2"/>
    <dgm:cxn modelId="{5E125C80-DEE8-4D24-A24A-F6606D040306}" type="presOf" srcId="{EF8FC107-31D2-442F-8801-0740EAD3C399}" destId="{8A78DD57-03F5-4AC4-ACBE-887FF005B06C}" srcOrd="0" destOrd="0" presId="urn:microsoft.com/office/officeart/2005/8/layout/vList2"/>
    <dgm:cxn modelId="{18B7EE82-C72C-476C-8070-0C67EAC12A19}" srcId="{867B0363-4193-4E6C-AED0-B3489316AA7A}" destId="{6BE6B1D6-D718-4ADB-8E34-6924A2E573D0}" srcOrd="3" destOrd="0" parTransId="{D4DC2B29-6338-4E69-8205-65179BEBD6B1}" sibTransId="{C23E9671-B0C7-4B6D-B886-D285AA276FD6}"/>
    <dgm:cxn modelId="{EA2A4EF8-B359-468D-BD1A-E373AA59CC7E}" srcId="{867B0363-4193-4E6C-AED0-B3489316AA7A}" destId="{A7DF753F-C096-4058-952B-BAB496845347}" srcOrd="0" destOrd="0" parTransId="{D94607E8-7F76-44E6-9C0A-FA32834EF584}" sibTransId="{82A22A82-7953-49A6-B0DB-146EBDAC2EC8}"/>
    <dgm:cxn modelId="{F6BFB4FC-231C-4688-87DA-FED4DD34F293}" type="presOf" srcId="{6BE6B1D6-D718-4ADB-8E34-6924A2E573D0}" destId="{DA64810C-1040-41A6-B10D-92EC48155B71}" srcOrd="0" destOrd="0" presId="urn:microsoft.com/office/officeart/2005/8/layout/vList2"/>
    <dgm:cxn modelId="{B8B42493-1777-4C00-910C-9EA8300230C8}" type="presParOf" srcId="{09658F7A-935E-480A-AC7C-552DB931E2C6}" destId="{F8679DE4-5D60-4AAD-923B-F5E0AB7C5678}" srcOrd="0" destOrd="0" presId="urn:microsoft.com/office/officeart/2005/8/layout/vList2"/>
    <dgm:cxn modelId="{F48DDD52-F5C6-45B7-B032-62127A66378B}" type="presParOf" srcId="{09658F7A-935E-480A-AC7C-552DB931E2C6}" destId="{B98D10D8-91B1-485B-8C5F-C505ED5D7CC1}" srcOrd="1" destOrd="0" presId="urn:microsoft.com/office/officeart/2005/8/layout/vList2"/>
    <dgm:cxn modelId="{EB3E6EE3-3AC3-4081-B6E9-EBBF2FD59150}" type="presParOf" srcId="{09658F7A-935E-480A-AC7C-552DB931E2C6}" destId="{8A78DD57-03F5-4AC4-ACBE-887FF005B06C}" srcOrd="2" destOrd="0" presId="urn:microsoft.com/office/officeart/2005/8/layout/vList2"/>
    <dgm:cxn modelId="{67D1E207-7680-4E54-9636-184B3BF3F2D1}" type="presParOf" srcId="{09658F7A-935E-480A-AC7C-552DB931E2C6}" destId="{AB394F87-938A-4679-B6E6-1B01ED6D334A}" srcOrd="3" destOrd="0" presId="urn:microsoft.com/office/officeart/2005/8/layout/vList2"/>
    <dgm:cxn modelId="{D6C731EF-2ACE-435A-9C28-9D8CA1A8C23D}" type="presParOf" srcId="{09658F7A-935E-480A-AC7C-552DB931E2C6}" destId="{31BD7103-8323-4BFE-8BE1-9AD9CD356E6E}" srcOrd="4" destOrd="0" presId="urn:microsoft.com/office/officeart/2005/8/layout/vList2"/>
    <dgm:cxn modelId="{07FAB4E4-2B7F-4709-8861-D0800154FF92}" type="presParOf" srcId="{09658F7A-935E-480A-AC7C-552DB931E2C6}" destId="{2A6F8631-3AB4-4797-B6DA-CF8EA306322C}" srcOrd="5" destOrd="0" presId="urn:microsoft.com/office/officeart/2005/8/layout/vList2"/>
    <dgm:cxn modelId="{3467CA2C-EC50-49E6-8837-23228B68BA81}" type="presParOf" srcId="{09658F7A-935E-480A-AC7C-552DB931E2C6}" destId="{DA64810C-1040-41A6-B10D-92EC48155B71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84767A2-75F9-4316-8C52-6D287F1708C5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2D7FC82E-787D-4089-A826-EDF79B320AF0}">
      <dgm:prSet phldrT="[Text]" custT="1"/>
      <dgm:spPr/>
      <dgm:t>
        <a:bodyPr/>
        <a:lstStyle/>
        <a:p>
          <a:r>
            <a:rPr lang="id-ID" sz="3200" b="0" i="0" u="none" strike="noStrike" baseline="0" dirty="0">
              <a:solidFill>
                <a:srgbClr val="000000"/>
              </a:solidFill>
              <a:latin typeface="Gilam Book"/>
            </a:rPr>
            <a:t>Kata indah dan merdu</a:t>
          </a:r>
          <a:endParaRPr lang="id-ID" sz="3200" dirty="0"/>
        </a:p>
      </dgm:t>
    </dgm:pt>
    <dgm:pt modelId="{708DAC5A-F90F-4B17-9E5A-2EF5F8C7AC3C}" type="parTrans" cxnId="{AF77F180-C8D8-48C9-8808-BEAE2EDAC28B}">
      <dgm:prSet/>
      <dgm:spPr/>
      <dgm:t>
        <a:bodyPr/>
        <a:lstStyle/>
        <a:p>
          <a:endParaRPr lang="id-ID" sz="1600"/>
        </a:p>
      </dgm:t>
    </dgm:pt>
    <dgm:pt modelId="{BF4270CC-3351-4151-8AEC-201C673873BF}" type="sibTrans" cxnId="{AF77F180-C8D8-48C9-8808-BEAE2EDAC28B}">
      <dgm:prSet/>
      <dgm:spPr/>
      <dgm:t>
        <a:bodyPr/>
        <a:lstStyle/>
        <a:p>
          <a:endParaRPr lang="id-ID" sz="1600"/>
        </a:p>
      </dgm:t>
    </dgm:pt>
    <dgm:pt modelId="{67E9EFFD-505F-4672-A389-05184BEF484D}">
      <dgm:prSet phldrT="[Text]" custT="1"/>
      <dgm:spPr/>
      <dgm:t>
        <a:bodyPr/>
        <a:lstStyle/>
        <a:p>
          <a:r>
            <a:rPr lang="id-ID" sz="3200" b="0" i="0" u="none" strike="noStrike" baseline="0" dirty="0">
              <a:solidFill>
                <a:srgbClr val="000000"/>
              </a:solidFill>
              <a:latin typeface="Gilam Book"/>
            </a:rPr>
            <a:t>Makna kata bisa menimbulkan banyak tafsir</a:t>
          </a:r>
          <a:endParaRPr lang="id-ID" sz="3200" dirty="0"/>
        </a:p>
      </dgm:t>
    </dgm:pt>
    <dgm:pt modelId="{7537E6EB-F6F2-4464-968A-15DDD34275B8}" type="parTrans" cxnId="{FCA8EA4D-7446-4A67-B438-53C7508613B7}">
      <dgm:prSet/>
      <dgm:spPr/>
      <dgm:t>
        <a:bodyPr/>
        <a:lstStyle/>
        <a:p>
          <a:endParaRPr lang="id-ID" sz="1600"/>
        </a:p>
      </dgm:t>
    </dgm:pt>
    <dgm:pt modelId="{B4FA8A4D-9D52-4254-B5B7-01AD5E68F0BC}" type="sibTrans" cxnId="{FCA8EA4D-7446-4A67-B438-53C7508613B7}">
      <dgm:prSet/>
      <dgm:spPr/>
      <dgm:t>
        <a:bodyPr/>
        <a:lstStyle/>
        <a:p>
          <a:endParaRPr lang="id-ID" sz="1600"/>
        </a:p>
      </dgm:t>
    </dgm:pt>
    <dgm:pt modelId="{A80D2EF4-DDEC-47AC-9A86-36857CF707D8}">
      <dgm:prSet phldrT="[Text]" custT="1"/>
      <dgm:spPr/>
      <dgm:t>
        <a:bodyPr/>
        <a:lstStyle/>
        <a:p>
          <a:r>
            <a:rPr lang="id-ID" sz="3200" b="0" i="0" u="none" strike="noStrike" baseline="0" dirty="0">
              <a:solidFill>
                <a:srgbClr val="000000"/>
              </a:solidFill>
              <a:latin typeface="Gilam Book"/>
            </a:rPr>
            <a:t>Mengandung imajinasi yang mendalam</a:t>
          </a:r>
          <a:endParaRPr lang="id-ID" sz="3200" dirty="0"/>
        </a:p>
      </dgm:t>
    </dgm:pt>
    <dgm:pt modelId="{DA2F6A35-B3FF-47AE-89AA-0636D1E90221}" type="parTrans" cxnId="{6DB1921F-3F1F-4254-BCBB-8B22CF27D1AB}">
      <dgm:prSet/>
      <dgm:spPr/>
      <dgm:t>
        <a:bodyPr/>
        <a:lstStyle/>
        <a:p>
          <a:endParaRPr lang="id-ID" sz="1600"/>
        </a:p>
      </dgm:t>
    </dgm:pt>
    <dgm:pt modelId="{0D336579-791C-4C8B-9596-0813B9965D4A}" type="sibTrans" cxnId="{6DB1921F-3F1F-4254-BCBB-8B22CF27D1AB}">
      <dgm:prSet/>
      <dgm:spPr/>
      <dgm:t>
        <a:bodyPr/>
        <a:lstStyle/>
        <a:p>
          <a:endParaRPr lang="id-ID" sz="1600"/>
        </a:p>
      </dgm:t>
    </dgm:pt>
    <dgm:pt modelId="{D1899271-A110-45C7-A52D-0499E3291907}" type="pres">
      <dgm:prSet presAssocID="{884767A2-75F9-4316-8C52-6D287F1708C5}" presName="rootnode" presStyleCnt="0">
        <dgm:presLayoutVars>
          <dgm:chMax/>
          <dgm:chPref/>
          <dgm:dir/>
          <dgm:animLvl val="lvl"/>
        </dgm:presLayoutVars>
      </dgm:prSet>
      <dgm:spPr/>
    </dgm:pt>
    <dgm:pt modelId="{F49BA666-A8C6-4D30-ADA1-0DF108FB64E1}" type="pres">
      <dgm:prSet presAssocID="{2D7FC82E-787D-4089-A826-EDF79B320AF0}" presName="composite" presStyleCnt="0"/>
      <dgm:spPr/>
    </dgm:pt>
    <dgm:pt modelId="{1BD4BAA6-D67A-4BFE-B922-EA34DD3C1E9B}" type="pres">
      <dgm:prSet presAssocID="{2D7FC82E-787D-4089-A826-EDF79B320AF0}" presName="LShape" presStyleLbl="alignNode1" presStyleIdx="0" presStyleCnt="5"/>
      <dgm:spPr/>
    </dgm:pt>
    <dgm:pt modelId="{DFF5A220-B20D-487F-B3C3-F8EAF7BB3028}" type="pres">
      <dgm:prSet presAssocID="{2D7FC82E-787D-4089-A826-EDF79B320AF0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85F84FEF-260D-4554-A9FD-9E414772E01E}" type="pres">
      <dgm:prSet presAssocID="{2D7FC82E-787D-4089-A826-EDF79B320AF0}" presName="Triangle" presStyleLbl="alignNode1" presStyleIdx="1" presStyleCnt="5"/>
      <dgm:spPr/>
    </dgm:pt>
    <dgm:pt modelId="{B3D7C7B1-E89D-494B-8D01-6687317CCF37}" type="pres">
      <dgm:prSet presAssocID="{BF4270CC-3351-4151-8AEC-201C673873BF}" presName="sibTrans" presStyleCnt="0"/>
      <dgm:spPr/>
    </dgm:pt>
    <dgm:pt modelId="{03101351-E715-4BFE-A3BE-ECBD94340212}" type="pres">
      <dgm:prSet presAssocID="{BF4270CC-3351-4151-8AEC-201C673873BF}" presName="space" presStyleCnt="0"/>
      <dgm:spPr/>
    </dgm:pt>
    <dgm:pt modelId="{6DD7BA78-709D-4EB1-808C-AB672EC572DF}" type="pres">
      <dgm:prSet presAssocID="{67E9EFFD-505F-4672-A389-05184BEF484D}" presName="composite" presStyleCnt="0"/>
      <dgm:spPr/>
    </dgm:pt>
    <dgm:pt modelId="{899811E9-6532-49BD-ACAD-7E7C9092704F}" type="pres">
      <dgm:prSet presAssocID="{67E9EFFD-505F-4672-A389-05184BEF484D}" presName="LShape" presStyleLbl="alignNode1" presStyleIdx="2" presStyleCnt="5"/>
      <dgm:spPr/>
    </dgm:pt>
    <dgm:pt modelId="{6CC00586-0A91-4B15-8B78-479211444D9F}" type="pres">
      <dgm:prSet presAssocID="{67E9EFFD-505F-4672-A389-05184BEF484D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04071248-68DF-42AF-985E-D7FBC2E51ECE}" type="pres">
      <dgm:prSet presAssocID="{67E9EFFD-505F-4672-A389-05184BEF484D}" presName="Triangle" presStyleLbl="alignNode1" presStyleIdx="3" presStyleCnt="5"/>
      <dgm:spPr/>
    </dgm:pt>
    <dgm:pt modelId="{A662DC92-489F-4D32-986D-CED60B11470E}" type="pres">
      <dgm:prSet presAssocID="{B4FA8A4D-9D52-4254-B5B7-01AD5E68F0BC}" presName="sibTrans" presStyleCnt="0"/>
      <dgm:spPr/>
    </dgm:pt>
    <dgm:pt modelId="{060E4779-13E7-419C-B08F-5708263F92DC}" type="pres">
      <dgm:prSet presAssocID="{B4FA8A4D-9D52-4254-B5B7-01AD5E68F0BC}" presName="space" presStyleCnt="0"/>
      <dgm:spPr/>
    </dgm:pt>
    <dgm:pt modelId="{28488969-AF8F-4D57-A8C6-C3A5D0DB218D}" type="pres">
      <dgm:prSet presAssocID="{A80D2EF4-DDEC-47AC-9A86-36857CF707D8}" presName="composite" presStyleCnt="0"/>
      <dgm:spPr/>
    </dgm:pt>
    <dgm:pt modelId="{9486CDDD-403B-4549-8590-7C8A386007F2}" type="pres">
      <dgm:prSet presAssocID="{A80D2EF4-DDEC-47AC-9A86-36857CF707D8}" presName="LShape" presStyleLbl="alignNode1" presStyleIdx="4" presStyleCnt="5"/>
      <dgm:spPr/>
    </dgm:pt>
    <dgm:pt modelId="{FE6C31A7-DB37-4059-8902-1C742E1CF3B1}" type="pres">
      <dgm:prSet presAssocID="{A80D2EF4-DDEC-47AC-9A86-36857CF707D8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DFD18709-1D98-4221-9F3F-F43E53297959}" type="presOf" srcId="{67E9EFFD-505F-4672-A389-05184BEF484D}" destId="{6CC00586-0A91-4B15-8B78-479211444D9F}" srcOrd="0" destOrd="0" presId="urn:microsoft.com/office/officeart/2009/3/layout/StepUpProcess"/>
    <dgm:cxn modelId="{BCB7910F-52B4-4751-BA13-DF116C504A02}" type="presOf" srcId="{884767A2-75F9-4316-8C52-6D287F1708C5}" destId="{D1899271-A110-45C7-A52D-0499E3291907}" srcOrd="0" destOrd="0" presId="urn:microsoft.com/office/officeart/2009/3/layout/StepUpProcess"/>
    <dgm:cxn modelId="{6DB1921F-3F1F-4254-BCBB-8B22CF27D1AB}" srcId="{884767A2-75F9-4316-8C52-6D287F1708C5}" destId="{A80D2EF4-DDEC-47AC-9A86-36857CF707D8}" srcOrd="2" destOrd="0" parTransId="{DA2F6A35-B3FF-47AE-89AA-0636D1E90221}" sibTransId="{0D336579-791C-4C8B-9596-0813B9965D4A}"/>
    <dgm:cxn modelId="{8333055C-FE99-4ED7-BD54-78820069479A}" type="presOf" srcId="{A80D2EF4-DDEC-47AC-9A86-36857CF707D8}" destId="{FE6C31A7-DB37-4059-8902-1C742E1CF3B1}" srcOrd="0" destOrd="0" presId="urn:microsoft.com/office/officeart/2009/3/layout/StepUpProcess"/>
    <dgm:cxn modelId="{FCA8EA4D-7446-4A67-B438-53C7508613B7}" srcId="{884767A2-75F9-4316-8C52-6D287F1708C5}" destId="{67E9EFFD-505F-4672-A389-05184BEF484D}" srcOrd="1" destOrd="0" parTransId="{7537E6EB-F6F2-4464-968A-15DDD34275B8}" sibTransId="{B4FA8A4D-9D52-4254-B5B7-01AD5E68F0BC}"/>
    <dgm:cxn modelId="{AF77F180-C8D8-48C9-8808-BEAE2EDAC28B}" srcId="{884767A2-75F9-4316-8C52-6D287F1708C5}" destId="{2D7FC82E-787D-4089-A826-EDF79B320AF0}" srcOrd="0" destOrd="0" parTransId="{708DAC5A-F90F-4B17-9E5A-2EF5F8C7AC3C}" sibTransId="{BF4270CC-3351-4151-8AEC-201C673873BF}"/>
    <dgm:cxn modelId="{6752BCEC-0097-4F81-B842-A6105FFC1BBC}" type="presOf" srcId="{2D7FC82E-787D-4089-A826-EDF79B320AF0}" destId="{DFF5A220-B20D-487F-B3C3-F8EAF7BB3028}" srcOrd="0" destOrd="0" presId="urn:microsoft.com/office/officeart/2009/3/layout/StepUpProcess"/>
    <dgm:cxn modelId="{13CBE797-E158-4F49-8CB7-C6C133A885B6}" type="presParOf" srcId="{D1899271-A110-45C7-A52D-0499E3291907}" destId="{F49BA666-A8C6-4D30-ADA1-0DF108FB64E1}" srcOrd="0" destOrd="0" presId="urn:microsoft.com/office/officeart/2009/3/layout/StepUpProcess"/>
    <dgm:cxn modelId="{5A1F393E-3502-4BDF-BF67-C4CA3B4B5E72}" type="presParOf" srcId="{F49BA666-A8C6-4D30-ADA1-0DF108FB64E1}" destId="{1BD4BAA6-D67A-4BFE-B922-EA34DD3C1E9B}" srcOrd="0" destOrd="0" presId="urn:microsoft.com/office/officeart/2009/3/layout/StepUpProcess"/>
    <dgm:cxn modelId="{2B161E1A-2A1A-46AA-9DD0-BBE56DBFA182}" type="presParOf" srcId="{F49BA666-A8C6-4D30-ADA1-0DF108FB64E1}" destId="{DFF5A220-B20D-487F-B3C3-F8EAF7BB3028}" srcOrd="1" destOrd="0" presId="urn:microsoft.com/office/officeart/2009/3/layout/StepUpProcess"/>
    <dgm:cxn modelId="{2FE1C8FC-2AFB-4A6E-A74E-A3F0FC34BA54}" type="presParOf" srcId="{F49BA666-A8C6-4D30-ADA1-0DF108FB64E1}" destId="{85F84FEF-260D-4554-A9FD-9E414772E01E}" srcOrd="2" destOrd="0" presId="urn:microsoft.com/office/officeart/2009/3/layout/StepUpProcess"/>
    <dgm:cxn modelId="{06830C06-635F-4E9A-B6B6-25E14EFD015B}" type="presParOf" srcId="{D1899271-A110-45C7-A52D-0499E3291907}" destId="{B3D7C7B1-E89D-494B-8D01-6687317CCF37}" srcOrd="1" destOrd="0" presId="urn:microsoft.com/office/officeart/2009/3/layout/StepUpProcess"/>
    <dgm:cxn modelId="{E1BED2F6-E4B9-4395-B8D7-62EF7861BE5A}" type="presParOf" srcId="{B3D7C7B1-E89D-494B-8D01-6687317CCF37}" destId="{03101351-E715-4BFE-A3BE-ECBD94340212}" srcOrd="0" destOrd="0" presId="urn:microsoft.com/office/officeart/2009/3/layout/StepUpProcess"/>
    <dgm:cxn modelId="{999CB586-2DC8-413F-8E7F-ED72A06476CF}" type="presParOf" srcId="{D1899271-A110-45C7-A52D-0499E3291907}" destId="{6DD7BA78-709D-4EB1-808C-AB672EC572DF}" srcOrd="2" destOrd="0" presId="urn:microsoft.com/office/officeart/2009/3/layout/StepUpProcess"/>
    <dgm:cxn modelId="{D5A1F38A-15BE-4023-842D-4B14755FEDA2}" type="presParOf" srcId="{6DD7BA78-709D-4EB1-808C-AB672EC572DF}" destId="{899811E9-6532-49BD-ACAD-7E7C9092704F}" srcOrd="0" destOrd="0" presId="urn:microsoft.com/office/officeart/2009/3/layout/StepUpProcess"/>
    <dgm:cxn modelId="{BE4E1A27-9D58-4919-87CE-7BA172D67D29}" type="presParOf" srcId="{6DD7BA78-709D-4EB1-808C-AB672EC572DF}" destId="{6CC00586-0A91-4B15-8B78-479211444D9F}" srcOrd="1" destOrd="0" presId="urn:microsoft.com/office/officeart/2009/3/layout/StepUpProcess"/>
    <dgm:cxn modelId="{8075DD77-0FCD-4DE1-8199-637DB18AEDBF}" type="presParOf" srcId="{6DD7BA78-709D-4EB1-808C-AB672EC572DF}" destId="{04071248-68DF-42AF-985E-D7FBC2E51ECE}" srcOrd="2" destOrd="0" presId="urn:microsoft.com/office/officeart/2009/3/layout/StepUpProcess"/>
    <dgm:cxn modelId="{E1C93B20-2CC6-47A1-A721-DA05BE99F690}" type="presParOf" srcId="{D1899271-A110-45C7-A52D-0499E3291907}" destId="{A662DC92-489F-4D32-986D-CED60B11470E}" srcOrd="3" destOrd="0" presId="urn:microsoft.com/office/officeart/2009/3/layout/StepUpProcess"/>
    <dgm:cxn modelId="{4E2B4B5F-CE4F-4566-8C4D-E798872637C7}" type="presParOf" srcId="{A662DC92-489F-4D32-986D-CED60B11470E}" destId="{060E4779-13E7-419C-B08F-5708263F92DC}" srcOrd="0" destOrd="0" presId="urn:microsoft.com/office/officeart/2009/3/layout/StepUpProcess"/>
    <dgm:cxn modelId="{6717C76E-D3E6-41F8-8D99-1A11D25FF4E1}" type="presParOf" srcId="{D1899271-A110-45C7-A52D-0499E3291907}" destId="{28488969-AF8F-4D57-A8C6-C3A5D0DB218D}" srcOrd="4" destOrd="0" presId="urn:microsoft.com/office/officeart/2009/3/layout/StepUpProcess"/>
    <dgm:cxn modelId="{D98C0381-698D-40C9-9F22-936BD75C56C8}" type="presParOf" srcId="{28488969-AF8F-4D57-A8C6-C3A5D0DB218D}" destId="{9486CDDD-403B-4549-8590-7C8A386007F2}" srcOrd="0" destOrd="0" presId="urn:microsoft.com/office/officeart/2009/3/layout/StepUpProcess"/>
    <dgm:cxn modelId="{64DDAFA5-59FC-4FB3-B47E-C537DEDDFC44}" type="presParOf" srcId="{28488969-AF8F-4D57-A8C6-C3A5D0DB218D}" destId="{FE6C31A7-DB37-4059-8902-1C742E1CF3B1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6DCB7E-8808-4668-AE61-6D7A7E54ECFD}">
      <dsp:nvSpPr>
        <dsp:cNvPr id="0" name=""/>
        <dsp:cNvSpPr/>
      </dsp:nvSpPr>
      <dsp:spPr>
        <a:xfrm>
          <a:off x="221784" y="150539"/>
          <a:ext cx="845877" cy="84587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08FAB99-DB74-4F6C-A8C7-EDE0FEA23551}">
      <dsp:nvSpPr>
        <dsp:cNvPr id="0" name=""/>
        <dsp:cNvSpPr/>
      </dsp:nvSpPr>
      <dsp:spPr>
        <a:xfrm>
          <a:off x="644723" y="150539"/>
          <a:ext cx="4513063" cy="845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000" kern="1200" dirty="0" err="1"/>
            <a:t>Tema</a:t>
          </a:r>
          <a:endParaRPr lang="id-ID" sz="4000" kern="1200" dirty="0"/>
        </a:p>
      </dsp:txBody>
      <dsp:txXfrm>
        <a:off x="644723" y="150539"/>
        <a:ext cx="4513063" cy="845877"/>
      </dsp:txXfrm>
    </dsp:sp>
    <dsp:sp modelId="{48B39F0D-9FFF-47E5-AEB0-B0478118A35E}">
      <dsp:nvSpPr>
        <dsp:cNvPr id="0" name=""/>
        <dsp:cNvSpPr/>
      </dsp:nvSpPr>
      <dsp:spPr>
        <a:xfrm>
          <a:off x="221784" y="996416"/>
          <a:ext cx="845877" cy="84587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3011834-8352-4124-B375-456AA85AA3A4}">
      <dsp:nvSpPr>
        <dsp:cNvPr id="0" name=""/>
        <dsp:cNvSpPr/>
      </dsp:nvSpPr>
      <dsp:spPr>
        <a:xfrm>
          <a:off x="644723" y="996416"/>
          <a:ext cx="4513063" cy="845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000" kern="1200" dirty="0" err="1"/>
            <a:t>Diksi</a:t>
          </a:r>
          <a:endParaRPr lang="id-ID" sz="4000" kern="1200" dirty="0"/>
        </a:p>
      </dsp:txBody>
      <dsp:txXfrm>
        <a:off x="644723" y="996416"/>
        <a:ext cx="4513063" cy="845877"/>
      </dsp:txXfrm>
    </dsp:sp>
    <dsp:sp modelId="{E2612403-4527-4238-BD6E-AAB509481B8B}">
      <dsp:nvSpPr>
        <dsp:cNvPr id="0" name=""/>
        <dsp:cNvSpPr/>
      </dsp:nvSpPr>
      <dsp:spPr>
        <a:xfrm>
          <a:off x="221784" y="1842294"/>
          <a:ext cx="845877" cy="84587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BA4C10F-E846-4EEF-BF56-033A8599F2CC}">
      <dsp:nvSpPr>
        <dsp:cNvPr id="0" name=""/>
        <dsp:cNvSpPr/>
      </dsp:nvSpPr>
      <dsp:spPr>
        <a:xfrm>
          <a:off x="644723" y="1842294"/>
          <a:ext cx="4513063" cy="845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000" kern="1200" dirty="0" err="1"/>
            <a:t>Irama</a:t>
          </a:r>
          <a:endParaRPr lang="id-ID" sz="4000" kern="1200" dirty="0"/>
        </a:p>
      </dsp:txBody>
      <dsp:txXfrm>
        <a:off x="644723" y="1842294"/>
        <a:ext cx="4513063" cy="845877"/>
      </dsp:txXfrm>
    </dsp:sp>
    <dsp:sp modelId="{0D62C9D1-30A9-452B-8E89-5BBBF6EE37EF}">
      <dsp:nvSpPr>
        <dsp:cNvPr id="0" name=""/>
        <dsp:cNvSpPr/>
      </dsp:nvSpPr>
      <dsp:spPr>
        <a:xfrm>
          <a:off x="221784" y="2688171"/>
          <a:ext cx="845877" cy="84587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2CC3CD7C-3A8B-4263-852A-C8B83ABA9B3E}">
      <dsp:nvSpPr>
        <dsp:cNvPr id="0" name=""/>
        <dsp:cNvSpPr/>
      </dsp:nvSpPr>
      <dsp:spPr>
        <a:xfrm>
          <a:off x="644723" y="2688171"/>
          <a:ext cx="4513063" cy="845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000" kern="1200" dirty="0" err="1"/>
            <a:t>Amanat</a:t>
          </a:r>
          <a:r>
            <a:rPr lang="en-GB" sz="4000" kern="1200" dirty="0"/>
            <a:t> </a:t>
          </a:r>
          <a:endParaRPr lang="id-ID" sz="4000" kern="1200" dirty="0"/>
        </a:p>
      </dsp:txBody>
      <dsp:txXfrm>
        <a:off x="644723" y="2688171"/>
        <a:ext cx="4513063" cy="8458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3DF094-C461-4D01-A4A8-C079846DEDFE}">
      <dsp:nvSpPr>
        <dsp:cNvPr id="0" name=""/>
        <dsp:cNvSpPr/>
      </dsp:nvSpPr>
      <dsp:spPr>
        <a:xfrm>
          <a:off x="-4165075" y="-639149"/>
          <a:ext cx="4962886" cy="4962886"/>
        </a:xfrm>
        <a:prstGeom prst="blockArc">
          <a:avLst>
            <a:gd name="adj1" fmla="val 18900000"/>
            <a:gd name="adj2" fmla="val 2700000"/>
            <a:gd name="adj3" fmla="val 435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76CB95-10D6-4104-B819-D067087398B5}">
      <dsp:nvSpPr>
        <dsp:cNvPr id="0" name=""/>
        <dsp:cNvSpPr/>
      </dsp:nvSpPr>
      <dsp:spPr>
        <a:xfrm>
          <a:off x="513073" y="368458"/>
          <a:ext cx="4620919" cy="73691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928" tIns="78740" rIns="78740" bIns="7874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3100" b="0" i="0" u="none" strike="noStrike" kern="1200" baseline="0" dirty="0">
              <a:solidFill>
                <a:srgbClr val="000000"/>
              </a:solidFill>
              <a:latin typeface="Gilam Book"/>
            </a:rPr>
            <a:t>Kondisi sosial budaya</a:t>
          </a:r>
          <a:endParaRPr lang="id-ID" sz="3100" kern="1200" dirty="0"/>
        </a:p>
      </dsp:txBody>
      <dsp:txXfrm>
        <a:off x="513073" y="368458"/>
        <a:ext cx="4620919" cy="736917"/>
      </dsp:txXfrm>
    </dsp:sp>
    <dsp:sp modelId="{FD662112-CE30-4F07-BEAD-87F28D635FA5}">
      <dsp:nvSpPr>
        <dsp:cNvPr id="0" name=""/>
        <dsp:cNvSpPr/>
      </dsp:nvSpPr>
      <dsp:spPr>
        <a:xfrm>
          <a:off x="52500" y="276344"/>
          <a:ext cx="921147" cy="9211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7FE271-2D91-49FC-8930-FAFC242C74B3}">
      <dsp:nvSpPr>
        <dsp:cNvPr id="0" name=""/>
        <dsp:cNvSpPr/>
      </dsp:nvSpPr>
      <dsp:spPr>
        <a:xfrm>
          <a:off x="780943" y="1473835"/>
          <a:ext cx="4353050" cy="73691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928" tIns="78740" rIns="78740" bIns="7874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3100" b="0" i="0" u="none" strike="noStrike" kern="1200" baseline="0" dirty="0" err="1">
              <a:solidFill>
                <a:srgbClr val="000000"/>
              </a:solidFill>
              <a:latin typeface="Gilam Book"/>
            </a:rPr>
            <a:t>Keadaaan</a:t>
          </a:r>
          <a:r>
            <a:rPr lang="id-ID" sz="3100" b="0" i="0" u="none" strike="noStrike" kern="1200" baseline="0" dirty="0">
              <a:solidFill>
                <a:srgbClr val="000000"/>
              </a:solidFill>
              <a:latin typeface="Gilam Book"/>
            </a:rPr>
            <a:t> alam sekitar</a:t>
          </a:r>
          <a:endParaRPr lang="id-ID" sz="3100" kern="1200" dirty="0"/>
        </a:p>
      </dsp:txBody>
      <dsp:txXfrm>
        <a:off x="780943" y="1473835"/>
        <a:ext cx="4353050" cy="736917"/>
      </dsp:txXfrm>
    </dsp:sp>
    <dsp:sp modelId="{3A9DDC55-E361-498D-B74D-CC594A0F533B}">
      <dsp:nvSpPr>
        <dsp:cNvPr id="0" name=""/>
        <dsp:cNvSpPr/>
      </dsp:nvSpPr>
      <dsp:spPr>
        <a:xfrm>
          <a:off x="320370" y="1381720"/>
          <a:ext cx="921147" cy="9211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C6D3FA-FC9A-436F-8056-D589925E8118}">
      <dsp:nvSpPr>
        <dsp:cNvPr id="0" name=""/>
        <dsp:cNvSpPr/>
      </dsp:nvSpPr>
      <dsp:spPr>
        <a:xfrm>
          <a:off x="513073" y="2579211"/>
          <a:ext cx="4620919" cy="73691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928" tIns="78740" rIns="78740" bIns="7874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3100" b="0" i="0" u="none" strike="noStrike" kern="1200" baseline="0" dirty="0">
              <a:solidFill>
                <a:srgbClr val="000000"/>
              </a:solidFill>
              <a:latin typeface="Gilam Book"/>
            </a:rPr>
            <a:t>Latar belakang penyair</a:t>
          </a:r>
          <a:endParaRPr lang="id-ID" sz="3100" kern="1200" dirty="0"/>
        </a:p>
      </dsp:txBody>
      <dsp:txXfrm>
        <a:off x="513073" y="2579211"/>
        <a:ext cx="4620919" cy="736917"/>
      </dsp:txXfrm>
    </dsp:sp>
    <dsp:sp modelId="{687A9DB1-96FF-4CEB-8212-A2C672AF7C8A}">
      <dsp:nvSpPr>
        <dsp:cNvPr id="0" name=""/>
        <dsp:cNvSpPr/>
      </dsp:nvSpPr>
      <dsp:spPr>
        <a:xfrm>
          <a:off x="52500" y="2487096"/>
          <a:ext cx="921147" cy="9211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79DE4-5D60-4AAD-923B-F5E0AB7C5678}">
      <dsp:nvSpPr>
        <dsp:cNvPr id="0" name=""/>
        <dsp:cNvSpPr/>
      </dsp:nvSpPr>
      <dsp:spPr>
        <a:xfrm>
          <a:off x="0" y="31779"/>
          <a:ext cx="10515600" cy="98338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4100" b="0" i="0" u="none" strike="noStrike" kern="1200" baseline="0">
              <a:latin typeface="Gilam Book"/>
            </a:rPr>
            <a:t>Menentukan tema dan judul</a:t>
          </a:r>
          <a:r>
            <a:rPr lang="en-GB" sz="4100" b="0" i="0" u="none" strike="noStrike" kern="1200" baseline="0">
              <a:latin typeface="Gilam Book"/>
            </a:rPr>
            <a:t>.</a:t>
          </a:r>
          <a:endParaRPr lang="id-ID" sz="4100" kern="1200" dirty="0"/>
        </a:p>
      </dsp:txBody>
      <dsp:txXfrm>
        <a:off x="48005" y="79784"/>
        <a:ext cx="10419590" cy="887374"/>
      </dsp:txXfrm>
    </dsp:sp>
    <dsp:sp modelId="{8A78DD57-03F5-4AC4-ACBE-887FF005B06C}">
      <dsp:nvSpPr>
        <dsp:cNvPr id="0" name=""/>
        <dsp:cNvSpPr/>
      </dsp:nvSpPr>
      <dsp:spPr>
        <a:xfrm>
          <a:off x="0" y="1133244"/>
          <a:ext cx="10515600" cy="983384"/>
        </a:xfrm>
        <a:prstGeom prst="roundRect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4100" b="0" i="0" u="none" strike="noStrike" kern="1200" baseline="0" dirty="0">
              <a:latin typeface="Gilam Book"/>
            </a:rPr>
            <a:t>Menentukan diksi</a:t>
          </a:r>
          <a:r>
            <a:rPr lang="en-GB" sz="4100" b="0" i="0" u="none" strike="noStrike" kern="1200" baseline="0" dirty="0">
              <a:latin typeface="Gilam Book"/>
            </a:rPr>
            <a:t>.</a:t>
          </a:r>
          <a:endParaRPr lang="id-ID" sz="4100" kern="1200" dirty="0"/>
        </a:p>
      </dsp:txBody>
      <dsp:txXfrm>
        <a:off x="48005" y="1181249"/>
        <a:ext cx="10419590" cy="887374"/>
      </dsp:txXfrm>
    </dsp:sp>
    <dsp:sp modelId="{31BD7103-8323-4BFE-8BE1-9AD9CD356E6E}">
      <dsp:nvSpPr>
        <dsp:cNvPr id="0" name=""/>
        <dsp:cNvSpPr/>
      </dsp:nvSpPr>
      <dsp:spPr>
        <a:xfrm>
          <a:off x="0" y="2234709"/>
          <a:ext cx="10515600" cy="983384"/>
        </a:xfrm>
        <a:prstGeom prst="roundRect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4100" b="0" i="0" u="none" strike="noStrike" kern="1200" baseline="0">
              <a:latin typeface="Gilam Book"/>
            </a:rPr>
            <a:t>Menggunakan gaya bahasa</a:t>
          </a:r>
          <a:r>
            <a:rPr lang="en-GB" sz="4100" b="0" i="0" u="none" strike="noStrike" kern="1200" baseline="0">
              <a:latin typeface="Gilam Book"/>
            </a:rPr>
            <a:t>.</a:t>
          </a:r>
          <a:endParaRPr lang="id-ID" sz="4100" kern="1200" dirty="0"/>
        </a:p>
      </dsp:txBody>
      <dsp:txXfrm>
        <a:off x="48005" y="2282714"/>
        <a:ext cx="10419590" cy="887374"/>
      </dsp:txXfrm>
    </dsp:sp>
    <dsp:sp modelId="{DA64810C-1040-41A6-B10D-92EC48155B71}">
      <dsp:nvSpPr>
        <dsp:cNvPr id="0" name=""/>
        <dsp:cNvSpPr/>
      </dsp:nvSpPr>
      <dsp:spPr>
        <a:xfrm>
          <a:off x="0" y="3336174"/>
          <a:ext cx="10515600" cy="983384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4100" b="0" i="0" u="none" strike="noStrike" kern="1200" baseline="0">
              <a:latin typeface="Gilam Book"/>
            </a:rPr>
            <a:t>Mengembangkan puisi seindah mungkin</a:t>
          </a:r>
          <a:r>
            <a:rPr lang="en-GB" sz="4100" b="0" i="0" u="none" strike="noStrike" kern="1200" baseline="0">
              <a:latin typeface="Gilam Book"/>
            </a:rPr>
            <a:t>.</a:t>
          </a:r>
          <a:endParaRPr lang="id-ID" sz="4100" kern="1200" dirty="0"/>
        </a:p>
      </dsp:txBody>
      <dsp:txXfrm>
        <a:off x="48005" y="3384179"/>
        <a:ext cx="10419590" cy="88737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D4BAA6-D67A-4BFE-B922-EA34DD3C1E9B}">
      <dsp:nvSpPr>
        <dsp:cNvPr id="0" name=""/>
        <dsp:cNvSpPr/>
      </dsp:nvSpPr>
      <dsp:spPr>
        <a:xfrm rot="5400000">
          <a:off x="1004876" y="1052965"/>
          <a:ext cx="1816935" cy="3023339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F5A220-B20D-487F-B3C3-F8EAF7BB3028}">
      <dsp:nvSpPr>
        <dsp:cNvPr id="0" name=""/>
        <dsp:cNvSpPr/>
      </dsp:nvSpPr>
      <dsp:spPr>
        <a:xfrm>
          <a:off x="701585" y="1956292"/>
          <a:ext cx="2729487" cy="2392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3200" b="0" i="0" u="none" strike="noStrike" kern="1200" baseline="0" dirty="0">
              <a:solidFill>
                <a:srgbClr val="000000"/>
              </a:solidFill>
              <a:latin typeface="Gilam Book"/>
            </a:rPr>
            <a:t>Kata indah dan merdu</a:t>
          </a:r>
          <a:endParaRPr lang="id-ID" sz="3200" kern="1200" dirty="0"/>
        </a:p>
      </dsp:txBody>
      <dsp:txXfrm>
        <a:off x="701585" y="1956292"/>
        <a:ext cx="2729487" cy="2392556"/>
      </dsp:txXfrm>
    </dsp:sp>
    <dsp:sp modelId="{85F84FEF-260D-4554-A9FD-9E414772E01E}">
      <dsp:nvSpPr>
        <dsp:cNvPr id="0" name=""/>
        <dsp:cNvSpPr/>
      </dsp:nvSpPr>
      <dsp:spPr>
        <a:xfrm>
          <a:off x="2916075" y="830384"/>
          <a:ext cx="514997" cy="514997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9811E9-6532-49BD-ACAD-7E7C9092704F}">
      <dsp:nvSpPr>
        <dsp:cNvPr id="0" name=""/>
        <dsp:cNvSpPr/>
      </dsp:nvSpPr>
      <dsp:spPr>
        <a:xfrm rot="5400000">
          <a:off x="4346303" y="226126"/>
          <a:ext cx="1816935" cy="3023339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C00586-0A91-4B15-8B78-479211444D9F}">
      <dsp:nvSpPr>
        <dsp:cNvPr id="0" name=""/>
        <dsp:cNvSpPr/>
      </dsp:nvSpPr>
      <dsp:spPr>
        <a:xfrm>
          <a:off x="4043011" y="1129453"/>
          <a:ext cx="2729487" cy="2392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3200" b="0" i="0" u="none" strike="noStrike" kern="1200" baseline="0" dirty="0">
              <a:solidFill>
                <a:srgbClr val="000000"/>
              </a:solidFill>
              <a:latin typeface="Gilam Book"/>
            </a:rPr>
            <a:t>Makna kata bisa menimbulkan banyak tafsir</a:t>
          </a:r>
          <a:endParaRPr lang="id-ID" sz="3200" kern="1200" dirty="0"/>
        </a:p>
      </dsp:txBody>
      <dsp:txXfrm>
        <a:off x="4043011" y="1129453"/>
        <a:ext cx="2729487" cy="2392556"/>
      </dsp:txXfrm>
    </dsp:sp>
    <dsp:sp modelId="{04071248-68DF-42AF-985E-D7FBC2E51ECE}">
      <dsp:nvSpPr>
        <dsp:cNvPr id="0" name=""/>
        <dsp:cNvSpPr/>
      </dsp:nvSpPr>
      <dsp:spPr>
        <a:xfrm>
          <a:off x="6257501" y="3544"/>
          <a:ext cx="514997" cy="514997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86CDDD-403B-4549-8590-7C8A386007F2}">
      <dsp:nvSpPr>
        <dsp:cNvPr id="0" name=""/>
        <dsp:cNvSpPr/>
      </dsp:nvSpPr>
      <dsp:spPr>
        <a:xfrm rot="5400000">
          <a:off x="7687729" y="-600712"/>
          <a:ext cx="1816935" cy="3023339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6C31A7-DB37-4059-8902-1C742E1CF3B1}">
      <dsp:nvSpPr>
        <dsp:cNvPr id="0" name=""/>
        <dsp:cNvSpPr/>
      </dsp:nvSpPr>
      <dsp:spPr>
        <a:xfrm>
          <a:off x="7384437" y="302614"/>
          <a:ext cx="2729487" cy="2392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3200" b="0" i="0" u="none" strike="noStrike" kern="1200" baseline="0" dirty="0">
              <a:solidFill>
                <a:srgbClr val="000000"/>
              </a:solidFill>
              <a:latin typeface="Gilam Book"/>
            </a:rPr>
            <a:t>Mengandung imajinasi yang mendalam</a:t>
          </a:r>
          <a:endParaRPr lang="id-ID" sz="3200" kern="1200" dirty="0"/>
        </a:p>
      </dsp:txBody>
      <dsp:txXfrm>
        <a:off x="7384437" y="302614"/>
        <a:ext cx="2729487" cy="23925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75C2D-2041-4741-9454-A9AC838A43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3E9F13-F61F-47B0-BA30-810793B51C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CE091-0B99-422A-9C37-BCED1F0E0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12/06/2022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75F0B2-0012-438F-B6BD-16DE4AE96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1CFC6-B514-42CA-8B31-4E8B6423C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38491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867E4-3AF7-46B6-A809-902F0DC10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05BDDA-9499-447D-A434-78D1C2BC17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C159AB-4E70-476C-A26D-7D84D5CB2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12/06/2022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BFA1C-EB89-46CC-BBAA-C921D636A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5372E1-F686-4A60-BFDE-E6446AA7E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24172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058305-BCB0-4761-A5DF-73E9D23389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AC1037-B50E-412C-BB77-225BA41865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F92EE3-96ED-4CAA-835A-977935EFA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12/06/2022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AB423-34DB-4BAD-9FBC-9CF3CB414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E2D39-D2FD-4DB7-BB87-4FA85D74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93120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D3A2D-BC84-490E-A150-5D9B5661A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C8A9C3-07EF-44A9-964B-EBEDC5099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B1C380-EF2D-4129-BCE9-99914E377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12/06/2022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5996BE-5A07-47D5-88AA-BF7BC09F4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9DEEA2-E560-4368-8622-D5EC47CE5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34529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DA4A7-1420-462D-9D9C-DA74B9045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F39784-359B-4D02-BB11-48E66F7AB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1E9AB2-2A4C-45AF-B650-3B0543F95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12/06/2022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538C12-DAE7-4EA8-9C6D-C514C5B2B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A97895-3CE5-4FAD-BF04-B8FC75C73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0391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F2A13-40AC-41A4-9224-E88D26D70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A429F4-F208-4077-8DBF-383372FEEF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915CDD-B560-4432-A67B-804C702221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552C2B-853D-4AB7-B7B0-3AE54B146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12/06/2022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270CC1-6EFD-47CB-8615-243231E2F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D2EA55-AEE5-410F-80DA-BEFA4F270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9428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08A57-F23B-4826-9146-FA3CD45C6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9A6B82-C71F-407C-A608-FF3C78E2E7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3F276E-DC24-44D2-AAC3-6C6E79AB39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3F7CFF-CC4A-4450-B473-9495D2C6D4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9CA39C-9DCA-418D-A9F6-7618372CB1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DF6859-5E84-4226-85C7-8333AA94A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12/06/2022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B5D088-C60D-45EC-B449-0D98ADDBC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1A2B0E-B620-4425-BC49-911B4731A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19979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20740-624B-4778-8962-B37DE6599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CFFD4-A726-469C-AFEA-E660A28B7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12/06/2022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8B45F7-18D0-4A3C-BFD9-9732BBA2E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AD3A55-609E-4396-B9F3-92789B737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37921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9AB28B-7A26-47ED-9FBA-21D3F9128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12/06/2022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8633DA-BA74-49ED-A19E-644F38E8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AFCC62-3D4E-4100-A33D-388D9F254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45438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44610-E5CA-49AD-9C68-4280E7893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9CB2E-AD72-4D67-8A93-1D260DB74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06A06A-DACF-49DB-991D-68545CBC4A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49CB6C-1440-43D2-88A1-C6F25CED6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12/06/2022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E764EF-210A-44CE-89E2-9A1B24B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8471AA-33D5-4158-88C8-9B54A9608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85436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B5EC3-4EAC-458D-87D6-E464A7EF2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88878E-88E1-4292-9592-FBCA329F20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B7FC78-C5EF-4F69-8CE1-42CBB5A17B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95ADB7-BF86-4EF4-B5A0-3B788B299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12/06/2022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09FF5D-8AA7-47BA-AE56-363A4CDE3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CEBB01-06BA-4901-9F6B-702ED06E7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6813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41E934-1ACA-43A2-AB35-248285F41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2163A8-A11D-4BBF-88D7-D6B6CEA89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F30E0C-FBD3-422C-93D0-8DEAE881E4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AC030-EA8D-4614-B9D5-D756862210E4}" type="datetimeFigureOut">
              <a:rPr lang="id-ID" smtClean="0"/>
              <a:t>12/06/2022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5F46C-4A57-417D-8929-E6DC14C294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712AAC-C18B-4FB7-835F-D7BB1CE3F7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31458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1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dn.pixabay.com/photo/2015/09/09/20/50/writing-933262_960_720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dn.pixabay.com/photo/2015/09/09/20/50/writing-933262_960_720.jpg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0CA3F5E-3693-494F-8ACC-376979750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32724" y="660905"/>
            <a:ext cx="3745090" cy="5344165"/>
          </a:xfrm>
          <a:prstGeom prst="rect">
            <a:avLst/>
          </a:prstGeom>
        </p:spPr>
      </p:pic>
      <p:sp>
        <p:nvSpPr>
          <p:cNvPr id="5" name="Judul 2">
            <a:extLst>
              <a:ext uri="{FF2B5EF4-FFF2-40B4-BE49-F238E27FC236}">
                <a16:creationId xmlns:a16="http://schemas.microsoft.com/office/drawing/2014/main" id="{EB1C265F-4E0F-49B9-8FE0-4EBDFE13F706}"/>
              </a:ext>
            </a:extLst>
          </p:cNvPr>
          <p:cNvSpPr txBox="1">
            <a:spLocks/>
          </p:cNvSpPr>
          <p:nvPr/>
        </p:nvSpPr>
        <p:spPr>
          <a:xfrm>
            <a:off x="6714188" y="660905"/>
            <a:ext cx="3932237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/>
              <a:t>KOMBI</a:t>
            </a:r>
            <a:endParaRPr lang="id-ID" sz="4000" dirty="0"/>
          </a:p>
        </p:txBody>
      </p:sp>
      <p:sp>
        <p:nvSpPr>
          <p:cNvPr id="6" name="Tampungan Teks 4">
            <a:extLst>
              <a:ext uri="{FF2B5EF4-FFF2-40B4-BE49-F238E27FC236}">
                <a16:creationId xmlns:a16="http://schemas.microsoft.com/office/drawing/2014/main" id="{25764128-2222-47AF-A5E3-D1B1DCAB2A8E}"/>
              </a:ext>
            </a:extLst>
          </p:cNvPr>
          <p:cNvSpPr txBox="1">
            <a:spLocks/>
          </p:cNvSpPr>
          <p:nvPr/>
        </p:nvSpPr>
        <p:spPr>
          <a:xfrm>
            <a:off x="6714186" y="2261105"/>
            <a:ext cx="4184777" cy="255117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6000" dirty="0"/>
              <a:t>KOMPETEN BERBAHASA INDONESIA</a:t>
            </a:r>
            <a:endParaRPr lang="id-ID" sz="6000" dirty="0"/>
          </a:p>
        </p:txBody>
      </p:sp>
      <p:sp>
        <p:nvSpPr>
          <p:cNvPr id="7" name="Judul 2">
            <a:extLst>
              <a:ext uri="{FF2B5EF4-FFF2-40B4-BE49-F238E27FC236}">
                <a16:creationId xmlns:a16="http://schemas.microsoft.com/office/drawing/2014/main" id="{B8C28EE4-FFC7-4F26-B94C-1910440C4D1F}"/>
              </a:ext>
            </a:extLst>
          </p:cNvPr>
          <p:cNvSpPr txBox="1">
            <a:spLocks/>
          </p:cNvSpPr>
          <p:nvPr/>
        </p:nvSpPr>
        <p:spPr>
          <a:xfrm>
            <a:off x="6714186" y="4105811"/>
            <a:ext cx="3932237" cy="12207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UNTUK</a:t>
            </a:r>
            <a:r>
              <a:rPr lang="en-GB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b="1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SMA/MA</a:t>
            </a:r>
            <a:r>
              <a:rPr lang="en-GB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KELAS </a:t>
            </a:r>
            <a:r>
              <a:rPr lang="en-GB" sz="2800" b="1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</a:t>
            </a:r>
            <a:endParaRPr lang="id-ID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15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6CB7A-75A2-484F-A3A1-6BD297F0F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sz="2800" b="0" i="0" u="none" strike="noStrike" baseline="0" dirty="0">
                <a:solidFill>
                  <a:srgbClr val="000000"/>
                </a:solidFill>
                <a:latin typeface="Gilam Book"/>
              </a:rPr>
              <a:t>Hal-hal yang berkaitan dengan kata dan larik </a:t>
            </a:r>
            <a:r>
              <a:rPr lang="en-GB" sz="2800" dirty="0" err="1">
                <a:solidFill>
                  <a:srgbClr val="000000"/>
                </a:solidFill>
                <a:latin typeface="Gilam Book"/>
              </a:rPr>
              <a:t>saat</a:t>
            </a:r>
            <a:r>
              <a:rPr lang="id-ID" sz="2800" b="0" i="0" u="none" strike="noStrike" baseline="0" dirty="0">
                <a:solidFill>
                  <a:srgbClr val="000000"/>
                </a:solidFill>
                <a:latin typeface="Gilam Book"/>
              </a:rPr>
              <a:t> menulis puisi</a:t>
            </a:r>
            <a:r>
              <a:rPr lang="en-GB" sz="2800" b="0" i="0" u="none" strike="noStrike" baseline="0" dirty="0">
                <a:solidFill>
                  <a:srgbClr val="000000"/>
                </a:solidFill>
                <a:latin typeface="Gilam Book"/>
              </a:rPr>
              <a:t>, </a:t>
            </a:r>
            <a:r>
              <a:rPr lang="en-GB" sz="2800" b="0" i="0" u="none" strike="noStrike" baseline="0" dirty="0" err="1">
                <a:solidFill>
                  <a:srgbClr val="000000"/>
                </a:solidFill>
                <a:latin typeface="Gilam Book"/>
              </a:rPr>
              <a:t>yaitu</a:t>
            </a:r>
            <a:r>
              <a:rPr lang="en-GB" sz="2800" dirty="0">
                <a:solidFill>
                  <a:srgbClr val="000000"/>
                </a:solidFill>
                <a:latin typeface="Gilam Book"/>
              </a:rPr>
              <a:t>:</a:t>
            </a:r>
            <a:endParaRPr lang="id-ID" sz="60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C2BC078-4E46-4D28-B252-48D3DE58017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029864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DDF5521-36FA-4A57-9A21-B3F9234C8B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856" y="4096554"/>
            <a:ext cx="6435144" cy="3217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9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BD4BAA6-D67A-4BFE-B922-EA34DD3C1E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graphicEl>
                                              <a:dgm id="{1BD4BAA6-D67A-4BFE-B922-EA34DD3C1E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graphicEl>
                                              <a:dgm id="{1BD4BAA6-D67A-4BFE-B922-EA34DD3C1E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graphicEl>
                                              <a:dgm id="{1BD4BAA6-D67A-4BFE-B922-EA34DD3C1E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5F84FEF-260D-4554-A9FD-9E414772E0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graphicEl>
                                              <a:dgm id="{85F84FEF-260D-4554-A9FD-9E414772E0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graphicEl>
                                              <a:dgm id="{85F84FEF-260D-4554-A9FD-9E414772E0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graphicEl>
                                              <a:dgm id="{85F84FEF-260D-4554-A9FD-9E414772E0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F5A220-B20D-487F-B3C3-F8EAF7BB30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graphicEl>
                                              <a:dgm id="{DFF5A220-B20D-487F-B3C3-F8EAF7BB30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DFF5A220-B20D-487F-B3C3-F8EAF7BB30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graphicEl>
                                              <a:dgm id="{DFF5A220-B20D-487F-B3C3-F8EAF7BB30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4071248-68DF-42AF-985E-D7FBC2E51E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graphicEl>
                                              <a:dgm id="{04071248-68DF-42AF-985E-D7FBC2E51E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04071248-68DF-42AF-985E-D7FBC2E51E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graphicEl>
                                              <a:dgm id="{04071248-68DF-42AF-985E-D7FBC2E51E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99811E9-6532-49BD-ACAD-7E7C909270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graphicEl>
                                              <a:dgm id="{899811E9-6532-49BD-ACAD-7E7C909270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graphicEl>
                                              <a:dgm id="{899811E9-6532-49BD-ACAD-7E7C909270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899811E9-6532-49BD-ACAD-7E7C909270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CC00586-0A91-4B15-8B78-479211444D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graphicEl>
                                              <a:dgm id="{6CC00586-0A91-4B15-8B78-479211444D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graphicEl>
                                              <a:dgm id="{6CC00586-0A91-4B15-8B78-479211444D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graphicEl>
                                              <a:dgm id="{6CC00586-0A91-4B15-8B78-479211444D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486CDDD-403B-4549-8590-7C8A386007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graphicEl>
                                              <a:dgm id="{9486CDDD-403B-4549-8590-7C8A386007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graphicEl>
                                              <a:dgm id="{9486CDDD-403B-4549-8590-7C8A386007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graphicEl>
                                              <a:dgm id="{9486CDDD-403B-4549-8590-7C8A386007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E6C31A7-DB37-4059-8902-1C742E1CF3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graphicEl>
                                              <a:dgm id="{FE6C31A7-DB37-4059-8902-1C742E1CF3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graphicEl>
                                              <a:dgm id="{FE6C31A7-DB37-4059-8902-1C742E1CF3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graphicEl>
                                              <a:dgm id="{FE6C31A7-DB37-4059-8902-1C742E1CF3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lvl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9D2FB18-9AF1-479B-8C50-2B652C8B24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880" y="1122363"/>
            <a:ext cx="9144000" cy="461327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8534C07A-B983-4F4C-93FD-99626BB179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16320"/>
            <a:ext cx="9144000" cy="2406448"/>
          </a:xfrm>
        </p:spPr>
        <p:txBody>
          <a:bodyPr anchor="ctr">
            <a:normAutofit/>
          </a:bodyPr>
          <a:lstStyle/>
          <a:p>
            <a:pPr algn="l"/>
            <a:r>
              <a:rPr lang="id-ID" sz="40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Bab </a:t>
            </a:r>
            <a:r>
              <a:rPr lang="en-GB" sz="40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id-ID" sz="7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3005BA-D32F-4105-8077-897DC49A069F}"/>
              </a:ext>
            </a:extLst>
          </p:cNvPr>
          <p:cNvSpPr txBox="1"/>
          <p:nvPr/>
        </p:nvSpPr>
        <p:spPr>
          <a:xfrm>
            <a:off x="9082068" y="6358344"/>
            <a:ext cx="19141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hlinkClick r:id="rId4"/>
              </a:rPr>
              <a:t>Sumber</a:t>
            </a:r>
            <a:r>
              <a:rPr lang="en-US" sz="1200" dirty="0">
                <a:hlinkClick r:id="rId4"/>
              </a:rPr>
              <a:t> : www.</a:t>
            </a:r>
            <a:r>
              <a:rPr lang="id-ID" sz="1200" dirty="0">
                <a:hlinkClick r:id="rId4"/>
              </a:rPr>
              <a:t>pixabay.com</a:t>
            </a:r>
            <a:endParaRPr lang="id-ID" sz="1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59D91F-B590-426C-AAE1-177B6C9DC9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7880" y="5183288"/>
            <a:ext cx="9144000" cy="1655762"/>
          </a:xfrm>
        </p:spPr>
        <p:txBody>
          <a:bodyPr anchor="ctr">
            <a:normAutofit/>
          </a:bodyPr>
          <a:lstStyle/>
          <a:p>
            <a:r>
              <a:rPr lang="id-ID" sz="3600" b="1" i="0" u="none" strike="noStrike" baseline="0" dirty="0">
                <a:solidFill>
                  <a:srgbClr val="000000"/>
                </a:solidFill>
                <a:latin typeface="Gilam"/>
              </a:rPr>
              <a:t>Menggali Nilai Didaktis dalam Puisi</a:t>
            </a:r>
            <a:endParaRPr lang="id-ID" sz="71400" dirty="0"/>
          </a:p>
        </p:txBody>
      </p:sp>
    </p:spTree>
    <p:extLst>
      <p:ext uri="{BB962C8B-B14F-4D97-AF65-F5344CB8AC3E}">
        <p14:creationId xmlns:p14="http://schemas.microsoft.com/office/powerpoint/2010/main" val="44844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21D7204-5C26-49B6-ACBF-C1A689E61D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37360" y="1156435"/>
            <a:ext cx="8964984" cy="51430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255604-2827-4117-AC6F-577D86B82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52252" y="1985154"/>
            <a:ext cx="6935199" cy="3485658"/>
          </a:xfrm>
        </p:spPr>
        <p:txBody>
          <a:bodyPr>
            <a:noAutofit/>
          </a:bodyPr>
          <a:lstStyle/>
          <a:p>
            <a:pPr algn="ctr"/>
            <a:r>
              <a:rPr lang="id-ID" dirty="0">
                <a:latin typeface="Abadi" panose="020B0604020104020204" pitchFamily="34" charset="0"/>
              </a:rPr>
              <a:t>Sebuah puisi adalah sebuah </a:t>
            </a:r>
            <a:r>
              <a:rPr lang="id-ID" dirty="0" err="1">
                <a:latin typeface="Abadi" panose="020B0604020104020204" pitchFamily="34" charset="0"/>
              </a:rPr>
              <a:t>perlambangan</a:t>
            </a:r>
            <a:r>
              <a:rPr lang="id-ID" dirty="0">
                <a:latin typeface="Abadi" panose="020B0604020104020204" pitchFamily="34" charset="0"/>
              </a:rPr>
              <a:t> jiwa seorang penyair</a:t>
            </a:r>
            <a:r>
              <a:rPr lang="en-GB" dirty="0">
                <a:latin typeface="Abadi" panose="020B0604020104020204" pitchFamily="34" charset="0"/>
              </a:rPr>
              <a:t>.</a:t>
            </a:r>
            <a:endParaRPr lang="id-ID" sz="1050" dirty="0">
              <a:solidFill>
                <a:schemeClr val="bg2">
                  <a:lumMod val="10000"/>
                </a:schemeClr>
              </a:solidFill>
              <a:latin typeface="Abadi" panose="020B0604020104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9941A5-20BE-41BA-A4A0-952F1B862DED}"/>
              </a:ext>
            </a:extLst>
          </p:cNvPr>
          <p:cNvSpPr txBox="1"/>
          <p:nvPr/>
        </p:nvSpPr>
        <p:spPr>
          <a:xfrm>
            <a:off x="2333538" y="5933341"/>
            <a:ext cx="19141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hlinkClick r:id="rId3"/>
              </a:rPr>
              <a:t>Sumber</a:t>
            </a:r>
            <a:r>
              <a:rPr lang="en-US" sz="1200" dirty="0">
                <a:hlinkClick r:id="rId3"/>
              </a:rPr>
              <a:t> : www.</a:t>
            </a:r>
            <a:r>
              <a:rPr lang="id-ID" sz="1200" dirty="0">
                <a:hlinkClick r:id="rId3"/>
              </a:rPr>
              <a:t>pixabay.com</a:t>
            </a:r>
            <a:endParaRPr lang="id-ID" sz="1200" dirty="0"/>
          </a:p>
        </p:txBody>
      </p:sp>
    </p:spTree>
    <p:extLst>
      <p:ext uri="{BB962C8B-B14F-4D97-AF65-F5344CB8AC3E}">
        <p14:creationId xmlns:p14="http://schemas.microsoft.com/office/powerpoint/2010/main" val="288600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CAEF46E-E663-448C-BF4C-69232E7378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570" y="1227048"/>
            <a:ext cx="8948641" cy="4819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43DB6C-1ECE-4D0C-ACD1-F7294D4EE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2969" y="2766218"/>
            <a:ext cx="4824211" cy="1325563"/>
          </a:xfrm>
        </p:spPr>
        <p:txBody>
          <a:bodyPr>
            <a:normAutofit/>
          </a:bodyPr>
          <a:lstStyle/>
          <a:p>
            <a:pPr algn="ctr"/>
            <a:r>
              <a:rPr lang="id-ID" sz="2400" b="0" i="0" u="none" strike="noStrike" baseline="0" dirty="0">
                <a:solidFill>
                  <a:schemeClr val="bg1"/>
                </a:solidFill>
                <a:latin typeface="Gilam Book"/>
              </a:rPr>
              <a:t>Puisi memiliki sifat </a:t>
            </a:r>
            <a:r>
              <a:rPr lang="id-ID" sz="2400" b="0" i="0" u="none" strike="noStrike" baseline="0" dirty="0" err="1">
                <a:solidFill>
                  <a:schemeClr val="bg1"/>
                </a:solidFill>
                <a:latin typeface="Gilam Book"/>
              </a:rPr>
              <a:t>multitafsir</a:t>
            </a:r>
            <a:r>
              <a:rPr lang="id-ID" sz="2400" b="0" i="0" u="none" strike="noStrike" baseline="0" dirty="0">
                <a:solidFill>
                  <a:schemeClr val="bg1"/>
                </a:solidFill>
                <a:latin typeface="Gilam Book"/>
              </a:rPr>
              <a:t>, yaitu memiliki makna yang beragam tergantung dari penafsirnya.</a:t>
            </a:r>
            <a:endParaRPr lang="id-ID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22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F9B3D3E-2231-4E1C-8375-A28A11A463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535" y="1027906"/>
            <a:ext cx="9175463" cy="5161198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CE9E1C-29E9-4DC0-997E-3C8BD071B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6202" y="1086344"/>
            <a:ext cx="7379595" cy="1325563"/>
          </a:xfrm>
        </p:spPr>
        <p:txBody>
          <a:bodyPr>
            <a:normAutofit/>
          </a:bodyPr>
          <a:lstStyle/>
          <a:p>
            <a:pPr algn="ctr"/>
            <a:r>
              <a:rPr lang="id-ID" sz="2000" i="0" u="none" strike="noStrike" baseline="0" dirty="0">
                <a:solidFill>
                  <a:srgbClr val="000000"/>
                </a:solidFill>
                <a:latin typeface="Abadi" panose="020B0604020104020204" pitchFamily="34" charset="0"/>
              </a:rPr>
              <a:t>Penyair</a:t>
            </a:r>
            <a:r>
              <a:rPr lang="en-GB" sz="2000" i="0" u="none" strike="noStrike" baseline="0" dirty="0">
                <a:solidFill>
                  <a:srgbClr val="000000"/>
                </a:solidFill>
                <a:latin typeface="Abadi" panose="020B0604020104020204" pitchFamily="34" charset="0"/>
              </a:rPr>
              <a:t> </a:t>
            </a:r>
            <a:r>
              <a:rPr lang="en-GB" sz="2000" i="0" u="none" strike="noStrike" baseline="0" dirty="0" err="1">
                <a:solidFill>
                  <a:srgbClr val="000000"/>
                </a:solidFill>
                <a:latin typeface="Abadi" panose="020B0604020104020204" pitchFamily="34" charset="0"/>
              </a:rPr>
              <a:t>biasanya</a:t>
            </a:r>
            <a:r>
              <a:rPr lang="id-ID" sz="2000" i="0" u="none" strike="noStrike" baseline="0" dirty="0">
                <a:solidFill>
                  <a:srgbClr val="000000"/>
                </a:solidFill>
                <a:latin typeface="Abadi" panose="020B0604020104020204" pitchFamily="34" charset="0"/>
              </a:rPr>
              <a:t> menggunakan makna simbolis saat ingin menyampaikan sesuatu</a:t>
            </a:r>
            <a:r>
              <a:rPr lang="en-GB" sz="2000" i="0" u="none" strike="noStrike" baseline="0" dirty="0">
                <a:solidFill>
                  <a:srgbClr val="000000"/>
                </a:solidFill>
                <a:latin typeface="Abadi" panose="020B0604020104020204" pitchFamily="34" charset="0"/>
              </a:rPr>
              <a:t>. </a:t>
            </a:r>
            <a:r>
              <a:rPr lang="en-GB" sz="2000" i="0" u="none" strike="noStrike" baseline="0" dirty="0" err="1">
                <a:solidFill>
                  <a:srgbClr val="000000"/>
                </a:solidFill>
                <a:latin typeface="Abadi" panose="020B0604020104020204" pitchFamily="34" charset="0"/>
              </a:rPr>
              <a:t>Makna</a:t>
            </a:r>
            <a:r>
              <a:rPr lang="en-GB" sz="2000" i="0" u="none" strike="noStrike" baseline="0" dirty="0">
                <a:solidFill>
                  <a:srgbClr val="000000"/>
                </a:solidFill>
                <a:latin typeface="Abadi" panose="020B0604020104020204" pitchFamily="34" charset="0"/>
              </a:rPr>
              <a:t> </a:t>
            </a:r>
            <a:r>
              <a:rPr lang="en-GB" sz="2000" i="0" u="none" strike="noStrike" baseline="0" dirty="0" err="1">
                <a:solidFill>
                  <a:srgbClr val="000000"/>
                </a:solidFill>
                <a:latin typeface="Abadi" panose="020B0604020104020204" pitchFamily="34" charset="0"/>
              </a:rPr>
              <a:t>simbolis</a:t>
            </a:r>
            <a:r>
              <a:rPr lang="en-GB" sz="2000" i="0" u="none" strike="noStrike" baseline="0" dirty="0">
                <a:solidFill>
                  <a:srgbClr val="000000"/>
                </a:solidFill>
                <a:latin typeface="Abadi" panose="020B0604020104020204" pitchFamily="34" charset="0"/>
              </a:rPr>
              <a:t> </a:t>
            </a:r>
            <a:r>
              <a:rPr lang="en-GB" sz="2000" i="0" u="none" strike="noStrike" baseline="0" dirty="0" err="1">
                <a:solidFill>
                  <a:srgbClr val="000000"/>
                </a:solidFill>
                <a:latin typeface="Abadi" panose="020B0604020104020204" pitchFamily="34" charset="0"/>
              </a:rPr>
              <a:t>tersebut</a:t>
            </a:r>
            <a:r>
              <a:rPr lang="en-GB" sz="2000" i="0" u="none" strike="noStrike" baseline="0" dirty="0">
                <a:solidFill>
                  <a:srgbClr val="000000"/>
                </a:solidFill>
                <a:latin typeface="Abadi" panose="020B0604020104020204" pitchFamily="34" charset="0"/>
              </a:rPr>
              <a:t> </a:t>
            </a:r>
            <a:r>
              <a:rPr lang="en-GB" sz="2000" i="0" u="none" strike="noStrike" baseline="0" dirty="0" err="1">
                <a:solidFill>
                  <a:srgbClr val="000000"/>
                </a:solidFill>
                <a:latin typeface="Abadi" panose="020B0604020104020204" pitchFamily="34" charset="0"/>
              </a:rPr>
              <a:t>berupa</a:t>
            </a:r>
            <a:r>
              <a:rPr lang="en-GB" sz="2000" dirty="0">
                <a:solidFill>
                  <a:srgbClr val="000000"/>
                </a:solidFill>
                <a:latin typeface="Abadi" panose="020B060402010402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Abadi" panose="020B0604020104020204" pitchFamily="34" charset="0"/>
              </a:rPr>
              <a:t>gaya</a:t>
            </a:r>
            <a:r>
              <a:rPr lang="en-GB" sz="2000" dirty="0">
                <a:solidFill>
                  <a:srgbClr val="000000"/>
                </a:solidFill>
                <a:latin typeface="Abadi" panose="020B060402010402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Abadi" panose="020B0604020104020204" pitchFamily="34" charset="0"/>
              </a:rPr>
              <a:t>bahasa</a:t>
            </a:r>
            <a:r>
              <a:rPr lang="en-GB" sz="2000" dirty="0">
                <a:solidFill>
                  <a:srgbClr val="000000"/>
                </a:solidFill>
                <a:latin typeface="Abadi" panose="020B060402010402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Abadi" panose="020B0604020104020204" pitchFamily="34" charset="0"/>
              </a:rPr>
              <a:t>majas</a:t>
            </a:r>
            <a:r>
              <a:rPr lang="en-GB" sz="2000" dirty="0">
                <a:solidFill>
                  <a:srgbClr val="000000"/>
                </a:solidFill>
                <a:latin typeface="Abadi" panose="020B060402010402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Abadi" panose="020B0604020104020204" pitchFamily="34" charset="0"/>
              </a:rPr>
              <a:t>atau</a:t>
            </a:r>
            <a:r>
              <a:rPr lang="en-GB" sz="2000" dirty="0">
                <a:solidFill>
                  <a:srgbClr val="000000"/>
                </a:solidFill>
                <a:latin typeface="Abadi" panose="020B0604020104020204" pitchFamily="34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Abadi" panose="020B0604020104020204" pitchFamily="34" charset="0"/>
              </a:rPr>
              <a:t>kiasan</a:t>
            </a:r>
            <a:r>
              <a:rPr lang="en-GB" sz="2000" dirty="0">
                <a:solidFill>
                  <a:srgbClr val="000000"/>
                </a:solidFill>
                <a:latin typeface="Abadi" panose="020B0604020104020204" pitchFamily="34" charset="0"/>
              </a:rPr>
              <a:t>.</a:t>
            </a:r>
            <a:endParaRPr lang="id-ID" sz="4800" dirty="0">
              <a:latin typeface="Abadi" panose="020B06040201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8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680CC6-4DDF-4014-86FF-B9EF53454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err="1"/>
              <a:t>Unsur-Unsur</a:t>
            </a:r>
            <a:r>
              <a:rPr lang="en-GB" b="1" dirty="0"/>
              <a:t> </a:t>
            </a:r>
            <a:r>
              <a:rPr lang="en-GB" b="1" dirty="0" err="1"/>
              <a:t>dalam</a:t>
            </a:r>
            <a:r>
              <a:rPr lang="en-GB" b="1" dirty="0"/>
              <a:t> </a:t>
            </a:r>
            <a:r>
              <a:rPr lang="en-GB" b="1" dirty="0" err="1"/>
              <a:t>Puisi</a:t>
            </a:r>
            <a:endParaRPr lang="id-ID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DEE5A1-E85F-40BF-A10B-5586DBEB3E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id-ID" sz="3200" b="0" i="0" u="none" strike="noStrike" baseline="0" dirty="0">
                <a:solidFill>
                  <a:srgbClr val="000000"/>
                </a:solidFill>
                <a:latin typeface="Gilam Book"/>
              </a:rPr>
              <a:t>Unsur intrinsik puisi</a:t>
            </a:r>
            <a:endParaRPr lang="id-ID" sz="3200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FAF89002-0E47-4731-A0C1-09561943B572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96966526"/>
              </p:ext>
            </p:extLst>
          </p:nvPr>
        </p:nvGraphicFramePr>
        <p:xfrm>
          <a:off x="839788" y="2505075"/>
          <a:ext cx="5157787" cy="3684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B559B3-6A09-4B63-A009-813B1854CA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id-ID" sz="3200" b="0" i="0" u="none" strike="noStrike" baseline="0" dirty="0">
                <a:solidFill>
                  <a:srgbClr val="000000"/>
                </a:solidFill>
                <a:latin typeface="Gilam Book"/>
              </a:rPr>
              <a:t>Unsur ekstrinsik puisi</a:t>
            </a:r>
            <a:endParaRPr lang="id-ID" sz="3200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D2D3B31B-F830-4C12-9E73-7E2F6FB3C829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230107585"/>
              </p:ext>
            </p:extLst>
          </p:nvPr>
        </p:nvGraphicFramePr>
        <p:xfrm>
          <a:off x="6172200" y="2505075"/>
          <a:ext cx="5183188" cy="3684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0168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06DCB7E-8808-4668-AE61-6D7A7E54E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graphicEl>
                                              <a:dgm id="{A06DCB7E-8808-4668-AE61-6D7A7E54EC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graphicEl>
                                              <a:dgm id="{A06DCB7E-8808-4668-AE61-6D7A7E54E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graphicEl>
                                              <a:dgm id="{A06DCB7E-8808-4668-AE61-6D7A7E54E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08FAB99-DB74-4F6C-A8C7-EDE0FEA235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graphicEl>
                                              <a:dgm id="{008FAB99-DB74-4F6C-A8C7-EDE0FEA235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graphicEl>
                                              <a:dgm id="{008FAB99-DB74-4F6C-A8C7-EDE0FEA235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graphicEl>
                                              <a:dgm id="{008FAB99-DB74-4F6C-A8C7-EDE0FEA235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8B39F0D-9FFF-47E5-AEB0-B0478118A3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graphicEl>
                                              <a:dgm id="{48B39F0D-9FFF-47E5-AEB0-B0478118A3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graphicEl>
                                              <a:dgm id="{48B39F0D-9FFF-47E5-AEB0-B0478118A3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graphicEl>
                                              <a:dgm id="{48B39F0D-9FFF-47E5-AEB0-B0478118A3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3011834-8352-4124-B375-456AA85A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graphicEl>
                                              <a:dgm id="{73011834-8352-4124-B375-456AA85AA3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graphicEl>
                                              <a:dgm id="{73011834-8352-4124-B375-456AA85A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graphicEl>
                                              <a:dgm id="{73011834-8352-4124-B375-456AA85A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2612403-4527-4238-BD6E-AAB509481B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graphicEl>
                                              <a:dgm id="{E2612403-4527-4238-BD6E-AAB509481B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graphicEl>
                                              <a:dgm id="{E2612403-4527-4238-BD6E-AAB509481B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graphicEl>
                                              <a:dgm id="{E2612403-4527-4238-BD6E-AAB509481B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BA4C10F-E846-4EEF-BF56-033A8599F2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>
                                            <p:graphicEl>
                                              <a:dgm id="{CBA4C10F-E846-4EEF-BF56-033A8599F2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graphicEl>
                                              <a:dgm id="{CBA4C10F-E846-4EEF-BF56-033A8599F2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graphicEl>
                                              <a:dgm id="{CBA4C10F-E846-4EEF-BF56-033A8599F2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D62C9D1-30A9-452B-8E89-5BBBF6EE37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>
                                            <p:graphicEl>
                                              <a:dgm id="{0D62C9D1-30A9-452B-8E89-5BBBF6EE37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graphicEl>
                                              <a:dgm id="{0D62C9D1-30A9-452B-8E89-5BBBF6EE37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graphicEl>
                                              <a:dgm id="{0D62C9D1-30A9-452B-8E89-5BBBF6EE37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CC3CD7C-3A8B-4263-852A-C8B83ABA9B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>
                                            <p:graphicEl>
                                              <a:dgm id="{2CC3CD7C-3A8B-4263-852A-C8B83ABA9B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>
                                            <p:graphicEl>
                                              <a:dgm id="{2CC3CD7C-3A8B-4263-852A-C8B83ABA9B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>
                                            <p:graphicEl>
                                              <a:dgm id="{2CC3CD7C-3A8B-4263-852A-C8B83ABA9B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B3DF094-C461-4D01-A4A8-C079846DED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>
                                            <p:graphicEl>
                                              <a:dgm id="{4B3DF094-C461-4D01-A4A8-C079846DED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>
                                            <p:graphicEl>
                                              <a:dgm id="{4B3DF094-C461-4D01-A4A8-C079846DED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>
                                            <p:graphicEl>
                                              <a:dgm id="{4B3DF094-C461-4D01-A4A8-C079846DED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D662112-CE30-4F07-BEAD-87F28D635F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9">
                                            <p:graphicEl>
                                              <a:dgm id="{FD662112-CE30-4F07-BEAD-87F28D635F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>
                                            <p:graphicEl>
                                              <a:dgm id="{FD662112-CE30-4F07-BEAD-87F28D635F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>
                                            <p:graphicEl>
                                              <a:dgm id="{FD662112-CE30-4F07-BEAD-87F28D635F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C76CB95-10D6-4104-B819-D067087398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9">
                                            <p:graphicEl>
                                              <a:dgm id="{5C76CB95-10D6-4104-B819-D067087398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>
                                            <p:graphicEl>
                                              <a:dgm id="{5C76CB95-10D6-4104-B819-D067087398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>
                                            <p:graphicEl>
                                              <a:dgm id="{5C76CB95-10D6-4104-B819-D067087398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A9DDC55-E361-498D-B74D-CC594A0F53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9">
                                            <p:graphicEl>
                                              <a:dgm id="{3A9DDC55-E361-498D-B74D-CC594A0F53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">
                                            <p:graphicEl>
                                              <a:dgm id="{3A9DDC55-E361-498D-B74D-CC594A0F53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>
                                            <p:graphicEl>
                                              <a:dgm id="{3A9DDC55-E361-498D-B74D-CC594A0F53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F7FE271-2D91-49FC-8930-FAFC242C74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9">
                                            <p:graphicEl>
                                              <a:dgm id="{8F7FE271-2D91-49FC-8930-FAFC242C74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">
                                            <p:graphicEl>
                                              <a:dgm id="{8F7FE271-2D91-49FC-8930-FAFC242C74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">
                                            <p:graphicEl>
                                              <a:dgm id="{8F7FE271-2D91-49FC-8930-FAFC242C74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87A9DB1-96FF-4CEB-8212-A2C672AF7C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9">
                                            <p:graphicEl>
                                              <a:dgm id="{687A9DB1-96FF-4CEB-8212-A2C672AF7C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">
                                            <p:graphicEl>
                                              <a:dgm id="{687A9DB1-96FF-4CEB-8212-A2C672AF7C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">
                                            <p:graphicEl>
                                              <a:dgm id="{687A9DB1-96FF-4CEB-8212-A2C672AF7C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3C6D3FA-FC9A-436F-8056-D589925E81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9">
                                            <p:graphicEl>
                                              <a:dgm id="{C3C6D3FA-FC9A-436F-8056-D589925E81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">
                                            <p:graphicEl>
                                              <a:dgm id="{C3C6D3FA-FC9A-436F-8056-D589925E81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">
                                            <p:graphicEl>
                                              <a:dgm id="{C3C6D3FA-FC9A-436F-8056-D589925E81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Graphic spid="8" grpId="0">
        <p:bldSub>
          <a:bldDgm bld="one"/>
        </p:bldSub>
      </p:bldGraphic>
      <p:bldP spid="6" grpId="0" build="p"/>
      <p:bldGraphic spid="9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1DE48F6-15CD-4254-AA84-692D7E9B93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371" y="888641"/>
            <a:ext cx="9034274" cy="55291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F686DEB-A036-4C6E-8E1B-5A03C0ECD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4870" y="1378042"/>
            <a:ext cx="4789868" cy="634620"/>
          </a:xfrm>
        </p:spPr>
        <p:txBody>
          <a:bodyPr>
            <a:noAutofit/>
          </a:bodyPr>
          <a:lstStyle/>
          <a:p>
            <a:pPr algn="ctr"/>
            <a:r>
              <a:rPr lang="en-GB" sz="2400" dirty="0">
                <a:solidFill>
                  <a:srgbClr val="000000"/>
                </a:solidFill>
                <a:latin typeface="Gilam Book"/>
              </a:rPr>
              <a:t>Salah </a:t>
            </a:r>
            <a:r>
              <a:rPr lang="en-GB" sz="2400" dirty="0" err="1">
                <a:solidFill>
                  <a:srgbClr val="000000"/>
                </a:solidFill>
                <a:latin typeface="Gilam Book"/>
              </a:rPr>
              <a:t>satu</a:t>
            </a:r>
            <a:r>
              <a:rPr lang="en-GB" sz="2400" dirty="0">
                <a:solidFill>
                  <a:srgbClr val="000000"/>
                </a:solidFill>
                <a:latin typeface="Gilam Book"/>
              </a:rPr>
              <a:t> c</a:t>
            </a:r>
            <a:r>
              <a:rPr lang="id-ID" sz="2400" b="0" i="0" u="none" strike="noStrike" baseline="0" dirty="0">
                <a:solidFill>
                  <a:srgbClr val="000000"/>
                </a:solidFill>
                <a:latin typeface="Gilam Book"/>
              </a:rPr>
              <a:t>ara mendemonstrasikan sebuah puisi adalah dengan membacanya secara lantang dengan penuh penghayatan</a:t>
            </a:r>
            <a:r>
              <a:rPr lang="en-GB" sz="2400" b="0" i="0" u="none" strike="noStrike" baseline="0" dirty="0">
                <a:solidFill>
                  <a:srgbClr val="000000"/>
                </a:solidFill>
                <a:latin typeface="Gilam Book"/>
              </a:rPr>
              <a:t>.</a:t>
            </a:r>
            <a:endParaRPr lang="id-ID" sz="5400" dirty="0"/>
          </a:p>
        </p:txBody>
      </p:sp>
    </p:spTree>
    <p:extLst>
      <p:ext uri="{BB962C8B-B14F-4D97-AF65-F5344CB8AC3E}">
        <p14:creationId xmlns:p14="http://schemas.microsoft.com/office/powerpoint/2010/main" val="283766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03285-9C1B-4587-94C0-43CE910D1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200" dirty="0">
                <a:solidFill>
                  <a:srgbClr val="000000"/>
                </a:solidFill>
                <a:latin typeface="Gilam Book"/>
              </a:rPr>
              <a:t>Cara-Cara </a:t>
            </a:r>
            <a:r>
              <a:rPr lang="en-GB" sz="3200" dirty="0" err="1">
                <a:solidFill>
                  <a:srgbClr val="000000"/>
                </a:solidFill>
                <a:latin typeface="Gilam Book"/>
              </a:rPr>
              <a:t>Menyampaikan</a:t>
            </a:r>
            <a:r>
              <a:rPr lang="en-GB" sz="3200" dirty="0">
                <a:solidFill>
                  <a:srgbClr val="000000"/>
                </a:solidFill>
                <a:latin typeface="Gilam Book"/>
              </a:rPr>
              <a:t> </a:t>
            </a:r>
            <a:r>
              <a:rPr lang="en-GB" sz="3200" dirty="0" err="1">
                <a:solidFill>
                  <a:srgbClr val="000000"/>
                </a:solidFill>
                <a:latin typeface="Gilam Book"/>
              </a:rPr>
              <a:t>Puisi</a:t>
            </a:r>
            <a:endParaRPr lang="id-ID" sz="660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553E33C-F209-4346-88C4-D2EEE51838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d-ID" sz="2400" b="0" i="0" u="none" strike="noStrike" baseline="0" dirty="0">
                <a:solidFill>
                  <a:srgbClr val="000000"/>
                </a:solidFill>
                <a:latin typeface="Gilam Book"/>
              </a:rPr>
              <a:t>Musikalisasi puisi adalah penyampaian puisi yang dipadukan dengan musik</a:t>
            </a:r>
            <a:r>
              <a:rPr lang="en-GB" sz="2400" b="0" i="0" u="none" strike="noStrike" baseline="0" dirty="0">
                <a:solidFill>
                  <a:srgbClr val="000000"/>
                </a:solidFill>
                <a:latin typeface="Gilam Book"/>
              </a:rPr>
              <a:t>.</a:t>
            </a:r>
            <a:endParaRPr lang="id-ID" dirty="0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353CBB77-691D-4D28-83CA-4322986CA84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8" y="2629450"/>
            <a:ext cx="5157787" cy="3435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730EDDC-FD67-4481-8ED3-3BA8E94186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id-ID" sz="2400" b="0" i="0" u="none" strike="noStrike" baseline="0" dirty="0">
                <a:solidFill>
                  <a:srgbClr val="000000"/>
                </a:solidFill>
                <a:latin typeface="Gilam Book"/>
              </a:rPr>
              <a:t>Teatrikal adalah penyampaian puisi melalui sandiwara atau teater</a:t>
            </a:r>
            <a:r>
              <a:rPr lang="en-GB" sz="2400" b="0" i="0" u="none" strike="noStrike" baseline="0" dirty="0">
                <a:solidFill>
                  <a:srgbClr val="000000"/>
                </a:solidFill>
                <a:latin typeface="Gilam Book"/>
              </a:rPr>
              <a:t>.</a:t>
            </a:r>
            <a:endParaRPr lang="id-ID" dirty="0"/>
          </a:p>
        </p:txBody>
      </p:sp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53D2396F-0EB8-40D6-95F0-3521DC6BF64B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620989"/>
            <a:ext cx="5183188" cy="3452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91074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  <p:bldP spid="1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F88BCAD-7FD7-4B43-9E7D-299634C8BE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D679C5-AADD-4E1E-833C-54CE47399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d-ID" sz="3200" b="0" i="0" u="none" strike="noStrike" baseline="0" dirty="0">
                <a:solidFill>
                  <a:srgbClr val="000000"/>
                </a:solidFill>
                <a:latin typeface="Gilam Book"/>
              </a:rPr>
              <a:t>Langkah-</a:t>
            </a:r>
            <a:r>
              <a:rPr lang="en-GB" sz="3200" b="0" i="0" u="none" strike="noStrike" baseline="0" dirty="0">
                <a:solidFill>
                  <a:srgbClr val="000000"/>
                </a:solidFill>
                <a:latin typeface="Gilam Book"/>
              </a:rPr>
              <a:t>L</a:t>
            </a:r>
            <a:r>
              <a:rPr lang="id-ID" sz="3200" b="0" i="0" u="none" strike="noStrike" baseline="0" dirty="0" err="1">
                <a:solidFill>
                  <a:srgbClr val="000000"/>
                </a:solidFill>
                <a:latin typeface="Gilam Book"/>
              </a:rPr>
              <a:t>angkah</a:t>
            </a:r>
            <a:r>
              <a:rPr lang="id-ID" sz="3200" b="0" i="0" u="none" strike="noStrike" baseline="0" dirty="0">
                <a:solidFill>
                  <a:srgbClr val="000000"/>
                </a:solidFill>
                <a:latin typeface="Gilam Book"/>
              </a:rPr>
              <a:t> Mencipta</a:t>
            </a:r>
            <a:r>
              <a:rPr lang="en-GB" sz="3200" b="0" i="0" u="none" strike="noStrike" baseline="0" dirty="0" err="1">
                <a:solidFill>
                  <a:srgbClr val="000000"/>
                </a:solidFill>
                <a:latin typeface="Gilam Book"/>
              </a:rPr>
              <a:t>kan</a:t>
            </a:r>
            <a:r>
              <a:rPr lang="id-ID" sz="3200" b="0" i="0" u="none" strike="noStrike" baseline="0" dirty="0">
                <a:solidFill>
                  <a:srgbClr val="000000"/>
                </a:solidFill>
                <a:latin typeface="Gilam Book"/>
              </a:rPr>
              <a:t> Puisi</a:t>
            </a:r>
            <a:endParaRPr lang="id-ID" sz="66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94F90A2-6987-40D3-8DDE-4DA2D831AF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879730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5842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679DE4-5D60-4AAD-923B-F5E0AB7C56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F8679DE4-5D60-4AAD-923B-F5E0AB7C56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A78DD57-03F5-4AC4-ACBE-887FF005B0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8A78DD57-03F5-4AC4-ACBE-887FF005B0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1BD7103-8323-4BFE-8BE1-9AD9CD356E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31BD7103-8323-4BFE-8BE1-9AD9CD356E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A64810C-1040-41A6-B10D-92EC48155B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DA64810C-1040-41A6-B10D-92EC48155B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lvlOne"/>
        </p:bldSub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5260</TotalTime>
  <Words>184</Words>
  <Application>Microsoft Office PowerPoint</Application>
  <PresentationFormat>Widescreen</PresentationFormat>
  <Paragraphs>33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Abadi</vt:lpstr>
      <vt:lpstr>Arial</vt:lpstr>
      <vt:lpstr>Calibri</vt:lpstr>
      <vt:lpstr>Calibri Light</vt:lpstr>
      <vt:lpstr>Gilam</vt:lpstr>
      <vt:lpstr>Gilam Book</vt:lpstr>
      <vt:lpstr>Office Theme</vt:lpstr>
      <vt:lpstr>PowerPoint Presentation</vt:lpstr>
      <vt:lpstr>Bab 9</vt:lpstr>
      <vt:lpstr>Sebuah puisi adalah sebuah perlambangan jiwa seorang penyair.</vt:lpstr>
      <vt:lpstr>Puisi memiliki sifat multitafsir, yaitu memiliki makna yang beragam tergantung dari penafsirnya.</vt:lpstr>
      <vt:lpstr>Penyair biasanya menggunakan makna simbolis saat ingin menyampaikan sesuatu. Makna simbolis tersebut berupa gaya bahasa majas atau kiasan.</vt:lpstr>
      <vt:lpstr>Unsur-Unsur dalam Puisi</vt:lpstr>
      <vt:lpstr>Salah satu cara mendemonstrasikan sebuah puisi adalah dengan membacanya secara lantang dengan penuh penghayatan.</vt:lpstr>
      <vt:lpstr>Cara-Cara Menyampaikan Puisi</vt:lpstr>
      <vt:lpstr>Langkah-Langkah Menciptakan Puisi</vt:lpstr>
      <vt:lpstr>Hal-hal yang berkaitan dengan kata dan larik saat menulis puisi, yaitu: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fenty nadia</dc:creator>
  <cp:lastModifiedBy>fenty nadia</cp:lastModifiedBy>
  <cp:revision>52</cp:revision>
  <dcterms:created xsi:type="dcterms:W3CDTF">2022-05-31T02:38:00Z</dcterms:created>
  <dcterms:modified xsi:type="dcterms:W3CDTF">2022-06-12T06:02:18Z</dcterms:modified>
</cp:coreProperties>
</file>