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0" r:id="rId2"/>
    <p:sldId id="259" r:id="rId3"/>
    <p:sldId id="261" r:id="rId4"/>
    <p:sldId id="263" r:id="rId5"/>
    <p:sldId id="264" r:id="rId6"/>
    <p:sldId id="265" r:id="rId7"/>
    <p:sldId id="262" r:id="rId8"/>
    <p:sldId id="273" r:id="rId9"/>
    <p:sldId id="266" r:id="rId10"/>
    <p:sldId id="267" r:id="rId11"/>
    <p:sldId id="268" r:id="rId12"/>
    <p:sldId id="269" r:id="rId13"/>
    <p:sldId id="270" r:id="rId14"/>
    <p:sldId id="271" r:id="rId15"/>
    <p:sldId id="272" r:id="rId16"/>
    <p:sldId id="280"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8965"/>
    <a:srgbClr val="457B47"/>
    <a:srgbClr val="E46C0A"/>
    <a:srgbClr val="01B6E8"/>
    <a:srgbClr val="D78857"/>
    <a:srgbClr val="2EA085"/>
    <a:srgbClr val="09C7C2"/>
    <a:srgbClr val="2C9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401" autoAdjust="0"/>
  </p:normalViewPr>
  <p:slideViewPr>
    <p:cSldViewPr>
      <p:cViewPr>
        <p:scale>
          <a:sx n="90" d="100"/>
          <a:sy n="90" d="100"/>
        </p:scale>
        <p:origin x="-732" y="-12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2D7A41-29A4-40E6-9CDE-7404F194D49C}" type="doc">
      <dgm:prSet loTypeId="urn:microsoft.com/office/officeart/2005/8/layout/hierarchy2" loCatId="hierarchy" qsTypeId="urn:microsoft.com/office/officeart/2005/8/quickstyle/simple2" qsCatId="simple" csTypeId="urn:microsoft.com/office/officeart/2005/8/colors/accent6_3" csCatId="accent6" phldr="1"/>
      <dgm:spPr/>
      <dgm:t>
        <a:bodyPr/>
        <a:lstStyle/>
        <a:p>
          <a:endParaRPr lang="en-ID"/>
        </a:p>
      </dgm:t>
    </dgm:pt>
    <dgm:pt modelId="{2E15FD49-BDCE-4D2D-9917-40E4C17CBD93}">
      <dgm:prSet phldrT="[Text]" custT="1"/>
      <dgm:spPr/>
      <dgm:t>
        <a:bodyPr/>
        <a:lstStyle/>
        <a:p>
          <a:r>
            <a:rPr lang="en-ID" sz="2400" b="0">
              <a:latin typeface="Montserrat" panose="00000500000000000000" pitchFamily="2" charset="0"/>
            </a:rPr>
            <a:t>Pada masa Prasejarah, nilai-nilai Pancasila tecermin dalam berbagai aktivitas nenek moyang kita. </a:t>
          </a:r>
          <a:endParaRPr lang="en-ID" sz="2400" b="0"/>
        </a:p>
      </dgm:t>
    </dgm:pt>
    <dgm:pt modelId="{1FA0F18A-7B8C-4221-8041-231121342904}" type="parTrans" cxnId="{477FCBBD-44A0-4AB0-875B-29F525E9B3B2}">
      <dgm:prSet/>
      <dgm:spPr/>
      <dgm:t>
        <a:bodyPr/>
        <a:lstStyle/>
        <a:p>
          <a:endParaRPr lang="en-ID" b="0"/>
        </a:p>
      </dgm:t>
    </dgm:pt>
    <dgm:pt modelId="{0D994996-0742-44E2-AFC0-20EC936A164D}" type="sibTrans" cxnId="{477FCBBD-44A0-4AB0-875B-29F525E9B3B2}">
      <dgm:prSet/>
      <dgm:spPr/>
      <dgm:t>
        <a:bodyPr/>
        <a:lstStyle/>
        <a:p>
          <a:endParaRPr lang="en-ID" b="0"/>
        </a:p>
      </dgm:t>
    </dgm:pt>
    <dgm:pt modelId="{043F7A3B-45A2-4AE6-911D-A452AA118015}">
      <dgm:prSet phldrT="[Text]"/>
      <dgm:spPr/>
      <dgm:t>
        <a:bodyPr/>
        <a:lstStyle/>
        <a:p>
          <a:r>
            <a:rPr lang="en-ID" b="0">
              <a:latin typeface="Montserrat" panose="00000500000000000000" pitchFamily="2" charset="0"/>
            </a:rPr>
            <a:t>Nilai kemanusiaan</a:t>
          </a:r>
          <a:endParaRPr lang="en-ID" b="0"/>
        </a:p>
      </dgm:t>
    </dgm:pt>
    <dgm:pt modelId="{07BD6916-0952-4B90-89B5-862DC3CACC83}" type="parTrans" cxnId="{29D0AA57-07BD-402B-9BAF-4FCF0C414828}">
      <dgm:prSet/>
      <dgm:spPr/>
      <dgm:t>
        <a:bodyPr/>
        <a:lstStyle/>
        <a:p>
          <a:endParaRPr lang="en-ID" b="0"/>
        </a:p>
      </dgm:t>
    </dgm:pt>
    <dgm:pt modelId="{A0670B3A-56E8-4D1A-9083-18B3AB3B6CF7}" type="sibTrans" cxnId="{29D0AA57-07BD-402B-9BAF-4FCF0C414828}">
      <dgm:prSet/>
      <dgm:spPr/>
      <dgm:t>
        <a:bodyPr/>
        <a:lstStyle/>
        <a:p>
          <a:endParaRPr lang="en-ID" b="0"/>
        </a:p>
      </dgm:t>
    </dgm:pt>
    <dgm:pt modelId="{82F3DAEA-4560-476D-87DE-DC502F698484}">
      <dgm:prSet phldrT="[Text]"/>
      <dgm:spPr/>
      <dgm:t>
        <a:bodyPr/>
        <a:lstStyle/>
        <a:p>
          <a:r>
            <a:rPr lang="en-ID" b="0">
              <a:latin typeface="Montserrat" panose="00000500000000000000" pitchFamily="2" charset="0"/>
            </a:rPr>
            <a:t>Nilai musyawarah</a:t>
          </a:r>
          <a:endParaRPr lang="en-ID" b="0"/>
        </a:p>
      </dgm:t>
    </dgm:pt>
    <dgm:pt modelId="{B61E3142-C3A0-42C9-8B40-C343BBF6982C}" type="parTrans" cxnId="{8A94C331-0898-48FA-AF8E-074E1A725B90}">
      <dgm:prSet/>
      <dgm:spPr/>
      <dgm:t>
        <a:bodyPr/>
        <a:lstStyle/>
        <a:p>
          <a:endParaRPr lang="en-ID" b="0"/>
        </a:p>
      </dgm:t>
    </dgm:pt>
    <dgm:pt modelId="{1EE386CE-0372-4581-B2B3-B1A50683F12B}" type="sibTrans" cxnId="{8A94C331-0898-48FA-AF8E-074E1A725B90}">
      <dgm:prSet/>
      <dgm:spPr/>
      <dgm:t>
        <a:bodyPr/>
        <a:lstStyle/>
        <a:p>
          <a:endParaRPr lang="en-ID" b="0"/>
        </a:p>
      </dgm:t>
    </dgm:pt>
    <dgm:pt modelId="{FD35BAEB-FC93-4F0D-85D7-73BED79E19C2}">
      <dgm:prSet/>
      <dgm:spPr/>
      <dgm:t>
        <a:bodyPr/>
        <a:lstStyle/>
        <a:p>
          <a:r>
            <a:rPr lang="en-ID" b="0">
              <a:latin typeface="Montserrat" panose="00000500000000000000" pitchFamily="2" charset="0"/>
            </a:rPr>
            <a:t>Nilai ketuhanan </a:t>
          </a:r>
        </a:p>
      </dgm:t>
    </dgm:pt>
    <dgm:pt modelId="{28E21AE4-2EF9-46ED-9AA6-77C1185CE2C4}" type="parTrans" cxnId="{BBFE0B7B-9D54-41E2-95AD-CF63460A52F2}">
      <dgm:prSet/>
      <dgm:spPr/>
      <dgm:t>
        <a:bodyPr/>
        <a:lstStyle/>
        <a:p>
          <a:endParaRPr lang="en-ID" b="0"/>
        </a:p>
      </dgm:t>
    </dgm:pt>
    <dgm:pt modelId="{D6FE5F02-353C-48E0-9BC4-FC4861C6B999}" type="sibTrans" cxnId="{BBFE0B7B-9D54-41E2-95AD-CF63460A52F2}">
      <dgm:prSet/>
      <dgm:spPr/>
      <dgm:t>
        <a:bodyPr/>
        <a:lstStyle/>
        <a:p>
          <a:endParaRPr lang="en-ID" b="0"/>
        </a:p>
      </dgm:t>
    </dgm:pt>
    <dgm:pt modelId="{708C70F1-959F-45AC-93A5-F1D56C34EA71}">
      <dgm:prSet/>
      <dgm:spPr/>
      <dgm:t>
        <a:bodyPr/>
        <a:lstStyle/>
        <a:p>
          <a:r>
            <a:rPr lang="en-ID" b="0">
              <a:latin typeface="Montserrat" panose="00000500000000000000" pitchFamily="2" charset="0"/>
            </a:rPr>
            <a:t>Nilai kesatuan</a:t>
          </a:r>
        </a:p>
      </dgm:t>
    </dgm:pt>
    <dgm:pt modelId="{E7A4E8F1-C69E-4160-A47D-520810F4BCA6}" type="parTrans" cxnId="{5494B16D-A0A4-44A4-BF8F-B90A03B07978}">
      <dgm:prSet/>
      <dgm:spPr/>
      <dgm:t>
        <a:bodyPr/>
        <a:lstStyle/>
        <a:p>
          <a:endParaRPr lang="en-ID" b="0"/>
        </a:p>
      </dgm:t>
    </dgm:pt>
    <dgm:pt modelId="{B249B92F-D870-4D90-95E8-515FF4E1B3B0}" type="sibTrans" cxnId="{5494B16D-A0A4-44A4-BF8F-B90A03B07978}">
      <dgm:prSet/>
      <dgm:spPr/>
      <dgm:t>
        <a:bodyPr/>
        <a:lstStyle/>
        <a:p>
          <a:endParaRPr lang="en-ID" b="0"/>
        </a:p>
      </dgm:t>
    </dgm:pt>
    <dgm:pt modelId="{C7A85EA9-7327-4BFD-9E42-FF326C50BD35}">
      <dgm:prSet/>
      <dgm:spPr/>
      <dgm:t>
        <a:bodyPr/>
        <a:lstStyle/>
        <a:p>
          <a:r>
            <a:rPr lang="en-ID" b="0">
              <a:latin typeface="Montserrat" panose="00000500000000000000" pitchFamily="2" charset="0"/>
            </a:rPr>
            <a:t>Nilai keadilan</a:t>
          </a:r>
        </a:p>
      </dgm:t>
    </dgm:pt>
    <dgm:pt modelId="{DE92B91D-CFFC-4FBE-9D5A-71585B32DFB8}" type="parTrans" cxnId="{FFDB4DF9-9DE2-49F5-B5DC-B00A49F30A21}">
      <dgm:prSet/>
      <dgm:spPr/>
      <dgm:t>
        <a:bodyPr/>
        <a:lstStyle/>
        <a:p>
          <a:endParaRPr lang="en-ID" b="0"/>
        </a:p>
      </dgm:t>
    </dgm:pt>
    <dgm:pt modelId="{A34B4A84-ED7F-4946-A38C-6D7A3A880A2A}" type="sibTrans" cxnId="{FFDB4DF9-9DE2-49F5-B5DC-B00A49F30A21}">
      <dgm:prSet/>
      <dgm:spPr/>
      <dgm:t>
        <a:bodyPr/>
        <a:lstStyle/>
        <a:p>
          <a:endParaRPr lang="en-ID" b="0"/>
        </a:p>
      </dgm:t>
    </dgm:pt>
    <dgm:pt modelId="{75C1F953-F8B9-4845-9BC2-829D7E0163C7}" type="pres">
      <dgm:prSet presAssocID="{052D7A41-29A4-40E6-9CDE-7404F194D49C}" presName="diagram" presStyleCnt="0">
        <dgm:presLayoutVars>
          <dgm:chPref val="1"/>
          <dgm:dir/>
          <dgm:animOne val="branch"/>
          <dgm:animLvl val="lvl"/>
          <dgm:resizeHandles val="exact"/>
        </dgm:presLayoutVars>
      </dgm:prSet>
      <dgm:spPr/>
      <dgm:t>
        <a:bodyPr/>
        <a:lstStyle/>
        <a:p>
          <a:endParaRPr lang="en-US"/>
        </a:p>
      </dgm:t>
    </dgm:pt>
    <dgm:pt modelId="{0B3705F2-72F0-42B6-8068-03E13633B99E}" type="pres">
      <dgm:prSet presAssocID="{2E15FD49-BDCE-4D2D-9917-40E4C17CBD93}" presName="root1" presStyleCnt="0"/>
      <dgm:spPr/>
    </dgm:pt>
    <dgm:pt modelId="{E00567F8-12D1-48E0-A2BA-6D4DFFF38F2D}" type="pres">
      <dgm:prSet presAssocID="{2E15FD49-BDCE-4D2D-9917-40E4C17CBD93}" presName="LevelOneTextNode" presStyleLbl="node0" presStyleIdx="0" presStyleCnt="1" custScaleX="234648" custScaleY="281259" custLinFactX="-14037" custLinFactNeighborX="-100000" custLinFactNeighborY="0">
        <dgm:presLayoutVars>
          <dgm:chPref val="3"/>
        </dgm:presLayoutVars>
      </dgm:prSet>
      <dgm:spPr/>
      <dgm:t>
        <a:bodyPr/>
        <a:lstStyle/>
        <a:p>
          <a:endParaRPr lang="en-US"/>
        </a:p>
      </dgm:t>
    </dgm:pt>
    <dgm:pt modelId="{E1E6D509-F0DF-43A5-8EEA-76C25163B8C5}" type="pres">
      <dgm:prSet presAssocID="{2E15FD49-BDCE-4D2D-9917-40E4C17CBD93}" presName="level2hierChild" presStyleCnt="0"/>
      <dgm:spPr/>
    </dgm:pt>
    <dgm:pt modelId="{BCBE5734-BC90-4409-B430-A8195274C737}" type="pres">
      <dgm:prSet presAssocID="{28E21AE4-2EF9-46ED-9AA6-77C1185CE2C4}" presName="conn2-1" presStyleLbl="parChTrans1D2" presStyleIdx="0" presStyleCnt="5"/>
      <dgm:spPr/>
      <dgm:t>
        <a:bodyPr/>
        <a:lstStyle/>
        <a:p>
          <a:endParaRPr lang="en-US"/>
        </a:p>
      </dgm:t>
    </dgm:pt>
    <dgm:pt modelId="{3862D4DD-09DC-4229-9B90-A992A09B489B}" type="pres">
      <dgm:prSet presAssocID="{28E21AE4-2EF9-46ED-9AA6-77C1185CE2C4}" presName="connTx" presStyleLbl="parChTrans1D2" presStyleIdx="0" presStyleCnt="5"/>
      <dgm:spPr/>
      <dgm:t>
        <a:bodyPr/>
        <a:lstStyle/>
        <a:p>
          <a:endParaRPr lang="en-US"/>
        </a:p>
      </dgm:t>
    </dgm:pt>
    <dgm:pt modelId="{ECC62A57-9C5B-4314-B783-5EBF7B48B52D}" type="pres">
      <dgm:prSet presAssocID="{FD35BAEB-FC93-4F0D-85D7-73BED79E19C2}" presName="root2" presStyleCnt="0"/>
      <dgm:spPr/>
    </dgm:pt>
    <dgm:pt modelId="{2FEA7D6C-82FC-4A74-A52D-9F8481073933}" type="pres">
      <dgm:prSet presAssocID="{FD35BAEB-FC93-4F0D-85D7-73BED79E19C2}" presName="LevelTwoTextNode" presStyleLbl="node2" presStyleIdx="0" presStyleCnt="5" custScaleX="158151" custScaleY="63792">
        <dgm:presLayoutVars>
          <dgm:chPref val="3"/>
        </dgm:presLayoutVars>
      </dgm:prSet>
      <dgm:spPr/>
      <dgm:t>
        <a:bodyPr/>
        <a:lstStyle/>
        <a:p>
          <a:endParaRPr lang="en-US"/>
        </a:p>
      </dgm:t>
    </dgm:pt>
    <dgm:pt modelId="{B8B5B964-900D-443A-9DF3-4BB4684B4590}" type="pres">
      <dgm:prSet presAssocID="{FD35BAEB-FC93-4F0D-85D7-73BED79E19C2}" presName="level3hierChild" presStyleCnt="0"/>
      <dgm:spPr/>
    </dgm:pt>
    <dgm:pt modelId="{E55D0CEA-30C4-4C5A-9564-A4ADC4543DAE}" type="pres">
      <dgm:prSet presAssocID="{07BD6916-0952-4B90-89B5-862DC3CACC83}" presName="conn2-1" presStyleLbl="parChTrans1D2" presStyleIdx="1" presStyleCnt="5"/>
      <dgm:spPr/>
      <dgm:t>
        <a:bodyPr/>
        <a:lstStyle/>
        <a:p>
          <a:endParaRPr lang="en-US"/>
        </a:p>
      </dgm:t>
    </dgm:pt>
    <dgm:pt modelId="{DF72F614-AF3A-4168-BAC7-4E03667E5359}" type="pres">
      <dgm:prSet presAssocID="{07BD6916-0952-4B90-89B5-862DC3CACC83}" presName="connTx" presStyleLbl="parChTrans1D2" presStyleIdx="1" presStyleCnt="5"/>
      <dgm:spPr/>
      <dgm:t>
        <a:bodyPr/>
        <a:lstStyle/>
        <a:p>
          <a:endParaRPr lang="en-US"/>
        </a:p>
      </dgm:t>
    </dgm:pt>
    <dgm:pt modelId="{A72569E4-BE2C-42F1-B759-69413A0F82A6}" type="pres">
      <dgm:prSet presAssocID="{043F7A3B-45A2-4AE6-911D-A452AA118015}" presName="root2" presStyleCnt="0"/>
      <dgm:spPr/>
    </dgm:pt>
    <dgm:pt modelId="{01E66DBA-EDBB-4BA5-B60D-352868FA549E}" type="pres">
      <dgm:prSet presAssocID="{043F7A3B-45A2-4AE6-911D-A452AA118015}" presName="LevelTwoTextNode" presStyleLbl="node2" presStyleIdx="1" presStyleCnt="5" custScaleX="158151" custScaleY="63792">
        <dgm:presLayoutVars>
          <dgm:chPref val="3"/>
        </dgm:presLayoutVars>
      </dgm:prSet>
      <dgm:spPr/>
      <dgm:t>
        <a:bodyPr/>
        <a:lstStyle/>
        <a:p>
          <a:endParaRPr lang="en-US"/>
        </a:p>
      </dgm:t>
    </dgm:pt>
    <dgm:pt modelId="{0DFFEBDB-5F0C-4C70-A76E-9C2424E2A4CF}" type="pres">
      <dgm:prSet presAssocID="{043F7A3B-45A2-4AE6-911D-A452AA118015}" presName="level3hierChild" presStyleCnt="0"/>
      <dgm:spPr/>
    </dgm:pt>
    <dgm:pt modelId="{9973B6D4-BC35-4697-A215-FD814116A55A}" type="pres">
      <dgm:prSet presAssocID="{E7A4E8F1-C69E-4160-A47D-520810F4BCA6}" presName="conn2-1" presStyleLbl="parChTrans1D2" presStyleIdx="2" presStyleCnt="5"/>
      <dgm:spPr/>
      <dgm:t>
        <a:bodyPr/>
        <a:lstStyle/>
        <a:p>
          <a:endParaRPr lang="en-US"/>
        </a:p>
      </dgm:t>
    </dgm:pt>
    <dgm:pt modelId="{CB57229A-1541-414A-8D2D-73D16E3F0A36}" type="pres">
      <dgm:prSet presAssocID="{E7A4E8F1-C69E-4160-A47D-520810F4BCA6}" presName="connTx" presStyleLbl="parChTrans1D2" presStyleIdx="2" presStyleCnt="5"/>
      <dgm:spPr/>
      <dgm:t>
        <a:bodyPr/>
        <a:lstStyle/>
        <a:p>
          <a:endParaRPr lang="en-US"/>
        </a:p>
      </dgm:t>
    </dgm:pt>
    <dgm:pt modelId="{BFE847CE-CED4-40F3-AE4A-1DD54039572A}" type="pres">
      <dgm:prSet presAssocID="{708C70F1-959F-45AC-93A5-F1D56C34EA71}" presName="root2" presStyleCnt="0"/>
      <dgm:spPr/>
    </dgm:pt>
    <dgm:pt modelId="{7FD04029-7517-466B-909C-1192A73CA28D}" type="pres">
      <dgm:prSet presAssocID="{708C70F1-959F-45AC-93A5-F1D56C34EA71}" presName="LevelTwoTextNode" presStyleLbl="node2" presStyleIdx="2" presStyleCnt="5" custScaleX="158151" custScaleY="63792">
        <dgm:presLayoutVars>
          <dgm:chPref val="3"/>
        </dgm:presLayoutVars>
      </dgm:prSet>
      <dgm:spPr/>
      <dgm:t>
        <a:bodyPr/>
        <a:lstStyle/>
        <a:p>
          <a:endParaRPr lang="en-US"/>
        </a:p>
      </dgm:t>
    </dgm:pt>
    <dgm:pt modelId="{30282FE3-170D-44CA-BF8D-ACCE9F608A4C}" type="pres">
      <dgm:prSet presAssocID="{708C70F1-959F-45AC-93A5-F1D56C34EA71}" presName="level3hierChild" presStyleCnt="0"/>
      <dgm:spPr/>
    </dgm:pt>
    <dgm:pt modelId="{321CB1FB-28F8-4152-9CD7-C101188449F4}" type="pres">
      <dgm:prSet presAssocID="{B61E3142-C3A0-42C9-8B40-C343BBF6982C}" presName="conn2-1" presStyleLbl="parChTrans1D2" presStyleIdx="3" presStyleCnt="5"/>
      <dgm:spPr/>
      <dgm:t>
        <a:bodyPr/>
        <a:lstStyle/>
        <a:p>
          <a:endParaRPr lang="en-US"/>
        </a:p>
      </dgm:t>
    </dgm:pt>
    <dgm:pt modelId="{19C86D13-F0E4-46C7-A7C8-B95D2649D6F1}" type="pres">
      <dgm:prSet presAssocID="{B61E3142-C3A0-42C9-8B40-C343BBF6982C}" presName="connTx" presStyleLbl="parChTrans1D2" presStyleIdx="3" presStyleCnt="5"/>
      <dgm:spPr/>
      <dgm:t>
        <a:bodyPr/>
        <a:lstStyle/>
        <a:p>
          <a:endParaRPr lang="en-US"/>
        </a:p>
      </dgm:t>
    </dgm:pt>
    <dgm:pt modelId="{438C4AFC-33D2-4638-9347-E91798F63CDD}" type="pres">
      <dgm:prSet presAssocID="{82F3DAEA-4560-476D-87DE-DC502F698484}" presName="root2" presStyleCnt="0"/>
      <dgm:spPr/>
    </dgm:pt>
    <dgm:pt modelId="{5A8AE70A-C284-4259-9779-16C62FAE726A}" type="pres">
      <dgm:prSet presAssocID="{82F3DAEA-4560-476D-87DE-DC502F698484}" presName="LevelTwoTextNode" presStyleLbl="node2" presStyleIdx="3" presStyleCnt="5" custScaleX="158151" custScaleY="63792">
        <dgm:presLayoutVars>
          <dgm:chPref val="3"/>
        </dgm:presLayoutVars>
      </dgm:prSet>
      <dgm:spPr/>
      <dgm:t>
        <a:bodyPr/>
        <a:lstStyle/>
        <a:p>
          <a:endParaRPr lang="en-US"/>
        </a:p>
      </dgm:t>
    </dgm:pt>
    <dgm:pt modelId="{C0F7925F-57FC-43B3-ACD0-DA8B08A4D80F}" type="pres">
      <dgm:prSet presAssocID="{82F3DAEA-4560-476D-87DE-DC502F698484}" presName="level3hierChild" presStyleCnt="0"/>
      <dgm:spPr/>
    </dgm:pt>
    <dgm:pt modelId="{0277AD9E-5FAD-4051-96F2-B031C703478D}" type="pres">
      <dgm:prSet presAssocID="{DE92B91D-CFFC-4FBE-9D5A-71585B32DFB8}" presName="conn2-1" presStyleLbl="parChTrans1D2" presStyleIdx="4" presStyleCnt="5"/>
      <dgm:spPr/>
      <dgm:t>
        <a:bodyPr/>
        <a:lstStyle/>
        <a:p>
          <a:endParaRPr lang="en-US"/>
        </a:p>
      </dgm:t>
    </dgm:pt>
    <dgm:pt modelId="{01F54173-6604-4705-A2AB-E836E9747D65}" type="pres">
      <dgm:prSet presAssocID="{DE92B91D-CFFC-4FBE-9D5A-71585B32DFB8}" presName="connTx" presStyleLbl="parChTrans1D2" presStyleIdx="4" presStyleCnt="5"/>
      <dgm:spPr/>
      <dgm:t>
        <a:bodyPr/>
        <a:lstStyle/>
        <a:p>
          <a:endParaRPr lang="en-US"/>
        </a:p>
      </dgm:t>
    </dgm:pt>
    <dgm:pt modelId="{972A78A8-EF78-43DE-B9B0-60C16975B605}" type="pres">
      <dgm:prSet presAssocID="{C7A85EA9-7327-4BFD-9E42-FF326C50BD35}" presName="root2" presStyleCnt="0"/>
      <dgm:spPr/>
    </dgm:pt>
    <dgm:pt modelId="{3DEA1256-DD85-485A-8FCC-5F7FF635DA8B}" type="pres">
      <dgm:prSet presAssocID="{C7A85EA9-7327-4BFD-9E42-FF326C50BD35}" presName="LevelTwoTextNode" presStyleLbl="node2" presStyleIdx="4" presStyleCnt="5" custScaleX="158151" custScaleY="63792">
        <dgm:presLayoutVars>
          <dgm:chPref val="3"/>
        </dgm:presLayoutVars>
      </dgm:prSet>
      <dgm:spPr/>
      <dgm:t>
        <a:bodyPr/>
        <a:lstStyle/>
        <a:p>
          <a:endParaRPr lang="en-US"/>
        </a:p>
      </dgm:t>
    </dgm:pt>
    <dgm:pt modelId="{A41AF6D0-B759-4250-8A4F-873A0EA30BBB}" type="pres">
      <dgm:prSet presAssocID="{C7A85EA9-7327-4BFD-9E42-FF326C50BD35}" presName="level3hierChild" presStyleCnt="0"/>
      <dgm:spPr/>
    </dgm:pt>
  </dgm:ptLst>
  <dgm:cxnLst>
    <dgm:cxn modelId="{D8C0E6E2-2EC9-4EFC-B9AB-C8E3B026EB2D}" type="presOf" srcId="{708C70F1-959F-45AC-93A5-F1D56C34EA71}" destId="{7FD04029-7517-466B-909C-1192A73CA28D}" srcOrd="0" destOrd="0" presId="urn:microsoft.com/office/officeart/2005/8/layout/hierarchy2"/>
    <dgm:cxn modelId="{601078EA-97A3-478B-945F-CF0699845C91}" type="presOf" srcId="{C7A85EA9-7327-4BFD-9E42-FF326C50BD35}" destId="{3DEA1256-DD85-485A-8FCC-5F7FF635DA8B}" srcOrd="0" destOrd="0" presId="urn:microsoft.com/office/officeart/2005/8/layout/hierarchy2"/>
    <dgm:cxn modelId="{02948574-2B1E-4795-AB6F-695FDD0173A1}" type="presOf" srcId="{DE92B91D-CFFC-4FBE-9D5A-71585B32DFB8}" destId="{0277AD9E-5FAD-4051-96F2-B031C703478D}" srcOrd="0" destOrd="0" presId="urn:microsoft.com/office/officeart/2005/8/layout/hierarchy2"/>
    <dgm:cxn modelId="{D94FCFE5-6638-4964-830E-311BD01BDAEB}" type="presOf" srcId="{043F7A3B-45A2-4AE6-911D-A452AA118015}" destId="{01E66DBA-EDBB-4BA5-B60D-352868FA549E}" srcOrd="0" destOrd="0" presId="urn:microsoft.com/office/officeart/2005/8/layout/hierarchy2"/>
    <dgm:cxn modelId="{676392B1-F5CA-49DB-BBAC-FA46C6A43065}" type="presOf" srcId="{07BD6916-0952-4B90-89B5-862DC3CACC83}" destId="{E55D0CEA-30C4-4C5A-9564-A4ADC4543DAE}" srcOrd="0" destOrd="0" presId="urn:microsoft.com/office/officeart/2005/8/layout/hierarchy2"/>
    <dgm:cxn modelId="{1C89E1F0-4E4F-4CA7-97CE-804D70A07CA5}" type="presOf" srcId="{E7A4E8F1-C69E-4160-A47D-520810F4BCA6}" destId="{CB57229A-1541-414A-8D2D-73D16E3F0A36}" srcOrd="1" destOrd="0" presId="urn:microsoft.com/office/officeart/2005/8/layout/hierarchy2"/>
    <dgm:cxn modelId="{12D217C7-F8C5-4B1F-9534-361CFD08904B}" type="presOf" srcId="{B61E3142-C3A0-42C9-8B40-C343BBF6982C}" destId="{321CB1FB-28F8-4152-9CD7-C101188449F4}" srcOrd="0" destOrd="0" presId="urn:microsoft.com/office/officeart/2005/8/layout/hierarchy2"/>
    <dgm:cxn modelId="{8A56587A-B82C-41F5-9E25-44F9C9D9FC1C}" type="presOf" srcId="{B61E3142-C3A0-42C9-8B40-C343BBF6982C}" destId="{19C86D13-F0E4-46C7-A7C8-B95D2649D6F1}" srcOrd="1" destOrd="0" presId="urn:microsoft.com/office/officeart/2005/8/layout/hierarchy2"/>
    <dgm:cxn modelId="{C10EB409-7C3A-4AFD-8ED4-8469B68D7241}" type="presOf" srcId="{DE92B91D-CFFC-4FBE-9D5A-71585B32DFB8}" destId="{01F54173-6604-4705-A2AB-E836E9747D65}" srcOrd="1" destOrd="0" presId="urn:microsoft.com/office/officeart/2005/8/layout/hierarchy2"/>
    <dgm:cxn modelId="{29D0AA57-07BD-402B-9BAF-4FCF0C414828}" srcId="{2E15FD49-BDCE-4D2D-9917-40E4C17CBD93}" destId="{043F7A3B-45A2-4AE6-911D-A452AA118015}" srcOrd="1" destOrd="0" parTransId="{07BD6916-0952-4B90-89B5-862DC3CACC83}" sibTransId="{A0670B3A-56E8-4D1A-9083-18B3AB3B6CF7}"/>
    <dgm:cxn modelId="{C301CD8F-3A3B-4791-91D1-7EFA090BB184}" type="presOf" srcId="{07BD6916-0952-4B90-89B5-862DC3CACC83}" destId="{DF72F614-AF3A-4168-BAC7-4E03667E5359}" srcOrd="1" destOrd="0" presId="urn:microsoft.com/office/officeart/2005/8/layout/hierarchy2"/>
    <dgm:cxn modelId="{07DA5127-A35B-479B-9376-A773A9CEAC15}" type="presOf" srcId="{82F3DAEA-4560-476D-87DE-DC502F698484}" destId="{5A8AE70A-C284-4259-9779-16C62FAE726A}" srcOrd="0" destOrd="0" presId="urn:microsoft.com/office/officeart/2005/8/layout/hierarchy2"/>
    <dgm:cxn modelId="{2CC014F0-69BD-4D96-A7F4-A7380852398B}" type="presOf" srcId="{E7A4E8F1-C69E-4160-A47D-520810F4BCA6}" destId="{9973B6D4-BC35-4697-A215-FD814116A55A}" srcOrd="0" destOrd="0" presId="urn:microsoft.com/office/officeart/2005/8/layout/hierarchy2"/>
    <dgm:cxn modelId="{5494B16D-A0A4-44A4-BF8F-B90A03B07978}" srcId="{2E15FD49-BDCE-4D2D-9917-40E4C17CBD93}" destId="{708C70F1-959F-45AC-93A5-F1D56C34EA71}" srcOrd="2" destOrd="0" parTransId="{E7A4E8F1-C69E-4160-A47D-520810F4BCA6}" sibTransId="{B249B92F-D870-4D90-95E8-515FF4E1B3B0}"/>
    <dgm:cxn modelId="{FFDB4DF9-9DE2-49F5-B5DC-B00A49F30A21}" srcId="{2E15FD49-BDCE-4D2D-9917-40E4C17CBD93}" destId="{C7A85EA9-7327-4BFD-9E42-FF326C50BD35}" srcOrd="4" destOrd="0" parTransId="{DE92B91D-CFFC-4FBE-9D5A-71585B32DFB8}" sibTransId="{A34B4A84-ED7F-4946-A38C-6D7A3A880A2A}"/>
    <dgm:cxn modelId="{9BB014FE-97D8-4A0A-B4AF-51A7DA48FA17}" type="presOf" srcId="{28E21AE4-2EF9-46ED-9AA6-77C1185CE2C4}" destId="{3862D4DD-09DC-4229-9B90-A992A09B489B}" srcOrd="1" destOrd="0" presId="urn:microsoft.com/office/officeart/2005/8/layout/hierarchy2"/>
    <dgm:cxn modelId="{8A94C331-0898-48FA-AF8E-074E1A725B90}" srcId="{2E15FD49-BDCE-4D2D-9917-40E4C17CBD93}" destId="{82F3DAEA-4560-476D-87DE-DC502F698484}" srcOrd="3" destOrd="0" parTransId="{B61E3142-C3A0-42C9-8B40-C343BBF6982C}" sibTransId="{1EE386CE-0372-4581-B2B3-B1A50683F12B}"/>
    <dgm:cxn modelId="{16446EA6-F18B-4430-8C52-6DF3E48F8C74}" type="presOf" srcId="{052D7A41-29A4-40E6-9CDE-7404F194D49C}" destId="{75C1F953-F8B9-4845-9BC2-829D7E0163C7}" srcOrd="0" destOrd="0" presId="urn:microsoft.com/office/officeart/2005/8/layout/hierarchy2"/>
    <dgm:cxn modelId="{6BF93DD1-5561-49FF-BF65-1E58CC916564}" type="presOf" srcId="{28E21AE4-2EF9-46ED-9AA6-77C1185CE2C4}" destId="{BCBE5734-BC90-4409-B430-A8195274C737}" srcOrd="0" destOrd="0" presId="urn:microsoft.com/office/officeart/2005/8/layout/hierarchy2"/>
    <dgm:cxn modelId="{BBFE0B7B-9D54-41E2-95AD-CF63460A52F2}" srcId="{2E15FD49-BDCE-4D2D-9917-40E4C17CBD93}" destId="{FD35BAEB-FC93-4F0D-85D7-73BED79E19C2}" srcOrd="0" destOrd="0" parTransId="{28E21AE4-2EF9-46ED-9AA6-77C1185CE2C4}" sibTransId="{D6FE5F02-353C-48E0-9BC4-FC4861C6B999}"/>
    <dgm:cxn modelId="{68488D6A-15DB-43EF-B278-03C68E112FB6}" type="presOf" srcId="{FD35BAEB-FC93-4F0D-85D7-73BED79E19C2}" destId="{2FEA7D6C-82FC-4A74-A52D-9F8481073933}" srcOrd="0" destOrd="0" presId="urn:microsoft.com/office/officeart/2005/8/layout/hierarchy2"/>
    <dgm:cxn modelId="{26EA7EC2-CF5D-4ACD-AF03-81BB7FEAB5F2}" type="presOf" srcId="{2E15FD49-BDCE-4D2D-9917-40E4C17CBD93}" destId="{E00567F8-12D1-48E0-A2BA-6D4DFFF38F2D}" srcOrd="0" destOrd="0" presId="urn:microsoft.com/office/officeart/2005/8/layout/hierarchy2"/>
    <dgm:cxn modelId="{477FCBBD-44A0-4AB0-875B-29F525E9B3B2}" srcId="{052D7A41-29A4-40E6-9CDE-7404F194D49C}" destId="{2E15FD49-BDCE-4D2D-9917-40E4C17CBD93}" srcOrd="0" destOrd="0" parTransId="{1FA0F18A-7B8C-4221-8041-231121342904}" sibTransId="{0D994996-0742-44E2-AFC0-20EC936A164D}"/>
    <dgm:cxn modelId="{F2B6A187-971F-43B0-8A8F-5F0A01763F0B}" type="presParOf" srcId="{75C1F953-F8B9-4845-9BC2-829D7E0163C7}" destId="{0B3705F2-72F0-42B6-8068-03E13633B99E}" srcOrd="0" destOrd="0" presId="urn:microsoft.com/office/officeart/2005/8/layout/hierarchy2"/>
    <dgm:cxn modelId="{89CEE4FC-B48B-4CE4-B351-5EE9C18D7D81}" type="presParOf" srcId="{0B3705F2-72F0-42B6-8068-03E13633B99E}" destId="{E00567F8-12D1-48E0-A2BA-6D4DFFF38F2D}" srcOrd="0" destOrd="0" presId="urn:microsoft.com/office/officeart/2005/8/layout/hierarchy2"/>
    <dgm:cxn modelId="{94282E1C-46F6-43F2-9532-F4B909790857}" type="presParOf" srcId="{0B3705F2-72F0-42B6-8068-03E13633B99E}" destId="{E1E6D509-F0DF-43A5-8EEA-76C25163B8C5}" srcOrd="1" destOrd="0" presId="urn:microsoft.com/office/officeart/2005/8/layout/hierarchy2"/>
    <dgm:cxn modelId="{752AF9AB-AAFA-4241-8E4D-6E6D62B24D7A}" type="presParOf" srcId="{E1E6D509-F0DF-43A5-8EEA-76C25163B8C5}" destId="{BCBE5734-BC90-4409-B430-A8195274C737}" srcOrd="0" destOrd="0" presId="urn:microsoft.com/office/officeart/2005/8/layout/hierarchy2"/>
    <dgm:cxn modelId="{9A657AE0-4A39-41FD-AD4B-B26F6AD19B15}" type="presParOf" srcId="{BCBE5734-BC90-4409-B430-A8195274C737}" destId="{3862D4DD-09DC-4229-9B90-A992A09B489B}" srcOrd="0" destOrd="0" presId="urn:microsoft.com/office/officeart/2005/8/layout/hierarchy2"/>
    <dgm:cxn modelId="{E2801F7F-8BBE-4B20-88C6-D897115F4112}" type="presParOf" srcId="{E1E6D509-F0DF-43A5-8EEA-76C25163B8C5}" destId="{ECC62A57-9C5B-4314-B783-5EBF7B48B52D}" srcOrd="1" destOrd="0" presId="urn:microsoft.com/office/officeart/2005/8/layout/hierarchy2"/>
    <dgm:cxn modelId="{F2F3B442-0FEB-4C20-A53F-A02018CCF979}" type="presParOf" srcId="{ECC62A57-9C5B-4314-B783-5EBF7B48B52D}" destId="{2FEA7D6C-82FC-4A74-A52D-9F8481073933}" srcOrd="0" destOrd="0" presId="urn:microsoft.com/office/officeart/2005/8/layout/hierarchy2"/>
    <dgm:cxn modelId="{AF1F8B0B-5641-45B6-A794-2280A217729C}" type="presParOf" srcId="{ECC62A57-9C5B-4314-B783-5EBF7B48B52D}" destId="{B8B5B964-900D-443A-9DF3-4BB4684B4590}" srcOrd="1" destOrd="0" presId="urn:microsoft.com/office/officeart/2005/8/layout/hierarchy2"/>
    <dgm:cxn modelId="{01277B42-319A-41EE-A89D-3C953154A100}" type="presParOf" srcId="{E1E6D509-F0DF-43A5-8EEA-76C25163B8C5}" destId="{E55D0CEA-30C4-4C5A-9564-A4ADC4543DAE}" srcOrd="2" destOrd="0" presId="urn:microsoft.com/office/officeart/2005/8/layout/hierarchy2"/>
    <dgm:cxn modelId="{9001EAE2-A98C-40C5-92DF-6FF60509C20C}" type="presParOf" srcId="{E55D0CEA-30C4-4C5A-9564-A4ADC4543DAE}" destId="{DF72F614-AF3A-4168-BAC7-4E03667E5359}" srcOrd="0" destOrd="0" presId="urn:microsoft.com/office/officeart/2005/8/layout/hierarchy2"/>
    <dgm:cxn modelId="{491CCDAE-F5DF-48E1-94C2-502E1D9E5935}" type="presParOf" srcId="{E1E6D509-F0DF-43A5-8EEA-76C25163B8C5}" destId="{A72569E4-BE2C-42F1-B759-69413A0F82A6}" srcOrd="3" destOrd="0" presId="urn:microsoft.com/office/officeart/2005/8/layout/hierarchy2"/>
    <dgm:cxn modelId="{B190CF1E-B96C-43BA-98F4-22320E818C46}" type="presParOf" srcId="{A72569E4-BE2C-42F1-B759-69413A0F82A6}" destId="{01E66DBA-EDBB-4BA5-B60D-352868FA549E}" srcOrd="0" destOrd="0" presId="urn:microsoft.com/office/officeart/2005/8/layout/hierarchy2"/>
    <dgm:cxn modelId="{47570AA4-278F-428D-B65F-9D2919873A36}" type="presParOf" srcId="{A72569E4-BE2C-42F1-B759-69413A0F82A6}" destId="{0DFFEBDB-5F0C-4C70-A76E-9C2424E2A4CF}" srcOrd="1" destOrd="0" presId="urn:microsoft.com/office/officeart/2005/8/layout/hierarchy2"/>
    <dgm:cxn modelId="{414F5862-A9C8-4E99-975F-0BC39FBE9629}" type="presParOf" srcId="{E1E6D509-F0DF-43A5-8EEA-76C25163B8C5}" destId="{9973B6D4-BC35-4697-A215-FD814116A55A}" srcOrd="4" destOrd="0" presId="urn:microsoft.com/office/officeart/2005/8/layout/hierarchy2"/>
    <dgm:cxn modelId="{B61C1302-47C2-4FCC-8BC5-09CC1E1F0930}" type="presParOf" srcId="{9973B6D4-BC35-4697-A215-FD814116A55A}" destId="{CB57229A-1541-414A-8D2D-73D16E3F0A36}" srcOrd="0" destOrd="0" presId="urn:microsoft.com/office/officeart/2005/8/layout/hierarchy2"/>
    <dgm:cxn modelId="{7B4C2B40-2DF8-4418-AD36-73E1F1196C36}" type="presParOf" srcId="{E1E6D509-F0DF-43A5-8EEA-76C25163B8C5}" destId="{BFE847CE-CED4-40F3-AE4A-1DD54039572A}" srcOrd="5" destOrd="0" presId="urn:microsoft.com/office/officeart/2005/8/layout/hierarchy2"/>
    <dgm:cxn modelId="{2EFE3DED-66A6-480E-A3DF-CF988185EF5B}" type="presParOf" srcId="{BFE847CE-CED4-40F3-AE4A-1DD54039572A}" destId="{7FD04029-7517-466B-909C-1192A73CA28D}" srcOrd="0" destOrd="0" presId="urn:microsoft.com/office/officeart/2005/8/layout/hierarchy2"/>
    <dgm:cxn modelId="{2A5CCE2E-61EF-473F-B6EB-FF54C70AC3BF}" type="presParOf" srcId="{BFE847CE-CED4-40F3-AE4A-1DD54039572A}" destId="{30282FE3-170D-44CA-BF8D-ACCE9F608A4C}" srcOrd="1" destOrd="0" presId="urn:microsoft.com/office/officeart/2005/8/layout/hierarchy2"/>
    <dgm:cxn modelId="{FC5ABA4C-7915-480A-88C1-A883DA923C89}" type="presParOf" srcId="{E1E6D509-F0DF-43A5-8EEA-76C25163B8C5}" destId="{321CB1FB-28F8-4152-9CD7-C101188449F4}" srcOrd="6" destOrd="0" presId="urn:microsoft.com/office/officeart/2005/8/layout/hierarchy2"/>
    <dgm:cxn modelId="{5E407AB3-1046-42D7-A010-BA26DD828284}" type="presParOf" srcId="{321CB1FB-28F8-4152-9CD7-C101188449F4}" destId="{19C86D13-F0E4-46C7-A7C8-B95D2649D6F1}" srcOrd="0" destOrd="0" presId="urn:microsoft.com/office/officeart/2005/8/layout/hierarchy2"/>
    <dgm:cxn modelId="{188B0806-0349-4A89-BA2D-B06434D15256}" type="presParOf" srcId="{E1E6D509-F0DF-43A5-8EEA-76C25163B8C5}" destId="{438C4AFC-33D2-4638-9347-E91798F63CDD}" srcOrd="7" destOrd="0" presId="urn:microsoft.com/office/officeart/2005/8/layout/hierarchy2"/>
    <dgm:cxn modelId="{A2F32C2D-2611-41B3-A9E8-15615B7DDF87}" type="presParOf" srcId="{438C4AFC-33D2-4638-9347-E91798F63CDD}" destId="{5A8AE70A-C284-4259-9779-16C62FAE726A}" srcOrd="0" destOrd="0" presId="urn:microsoft.com/office/officeart/2005/8/layout/hierarchy2"/>
    <dgm:cxn modelId="{9448A1EC-12BD-4DF0-AFF7-60D6B3F32DC1}" type="presParOf" srcId="{438C4AFC-33D2-4638-9347-E91798F63CDD}" destId="{C0F7925F-57FC-43B3-ACD0-DA8B08A4D80F}" srcOrd="1" destOrd="0" presId="urn:microsoft.com/office/officeart/2005/8/layout/hierarchy2"/>
    <dgm:cxn modelId="{3789EEEF-1E35-41F7-B0AB-1AD090548842}" type="presParOf" srcId="{E1E6D509-F0DF-43A5-8EEA-76C25163B8C5}" destId="{0277AD9E-5FAD-4051-96F2-B031C703478D}" srcOrd="8" destOrd="0" presId="urn:microsoft.com/office/officeart/2005/8/layout/hierarchy2"/>
    <dgm:cxn modelId="{16DA0EB4-6F6A-4318-BBFE-4B6C043601FE}" type="presParOf" srcId="{0277AD9E-5FAD-4051-96F2-B031C703478D}" destId="{01F54173-6604-4705-A2AB-E836E9747D65}" srcOrd="0" destOrd="0" presId="urn:microsoft.com/office/officeart/2005/8/layout/hierarchy2"/>
    <dgm:cxn modelId="{89077FFC-47B7-4581-8015-E6B9C742449C}" type="presParOf" srcId="{E1E6D509-F0DF-43A5-8EEA-76C25163B8C5}" destId="{972A78A8-EF78-43DE-B9B0-60C16975B605}" srcOrd="9" destOrd="0" presId="urn:microsoft.com/office/officeart/2005/8/layout/hierarchy2"/>
    <dgm:cxn modelId="{4D55FFF6-E8A3-496A-8606-EF4C45ADFBD0}" type="presParOf" srcId="{972A78A8-EF78-43DE-B9B0-60C16975B605}" destId="{3DEA1256-DD85-485A-8FCC-5F7FF635DA8B}" srcOrd="0" destOrd="0" presId="urn:microsoft.com/office/officeart/2005/8/layout/hierarchy2"/>
    <dgm:cxn modelId="{052B7E06-AD38-4803-9C4D-B12F2C744ECD}" type="presParOf" srcId="{972A78A8-EF78-43DE-B9B0-60C16975B605}" destId="{A41AF6D0-B759-4250-8A4F-873A0EA30BBB}" srcOrd="1" destOrd="0" presId="urn:microsoft.com/office/officeart/2005/8/layout/hierarchy2"/>
  </dgm:cxnLst>
  <dgm:bg>
    <a:noFill/>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AAD63E2-77AD-4F2C-BBA4-EC5C2D4E45C8}" type="doc">
      <dgm:prSet loTypeId="urn:microsoft.com/office/officeart/2005/8/layout/process5" loCatId="process" qsTypeId="urn:microsoft.com/office/officeart/2005/8/quickstyle/simple1" qsCatId="simple" csTypeId="urn:microsoft.com/office/officeart/2005/8/colors/accent6_2" csCatId="accent6" phldr="1"/>
      <dgm:spPr/>
      <dgm:t>
        <a:bodyPr/>
        <a:lstStyle/>
        <a:p>
          <a:endParaRPr lang="en-ID"/>
        </a:p>
      </dgm:t>
    </dgm:pt>
    <dgm:pt modelId="{AE92DFEF-949F-48C7-A0B9-1C0D3884680C}">
      <dgm:prSet phldrT="[Text]" custT="1"/>
      <dgm:spPr/>
      <dgm:t>
        <a:bodyPr/>
        <a:lstStyle/>
        <a:p>
          <a:pPr algn="ctr"/>
          <a:r>
            <a:rPr lang="en-US" sz="1400" b="1">
              <a:solidFill>
                <a:schemeClr val="tx1"/>
              </a:solidFill>
              <a:latin typeface="Montserrat" panose="00000500000000000000" pitchFamily="2" charset="0"/>
            </a:rPr>
            <a:t>Jepang Terdesak Sekutu</a:t>
          </a:r>
        </a:p>
        <a:p>
          <a:pPr algn="l"/>
          <a:endParaRPr lang="en-US" sz="1400">
            <a:solidFill>
              <a:schemeClr val="tx1"/>
            </a:solidFill>
            <a:latin typeface="Montserrat" panose="00000500000000000000" pitchFamily="2" charset="0"/>
          </a:endParaRPr>
        </a:p>
        <a:p>
          <a:pPr algn="ctr"/>
          <a:r>
            <a:rPr lang="en-US" sz="1400">
              <a:solidFill>
                <a:schemeClr val="tx1"/>
              </a:solidFill>
              <a:latin typeface="Montserrat" panose="00000500000000000000" pitchFamily="2" charset="0"/>
            </a:rPr>
            <a:t>Sejak tahun 1944, Jepang terdesak sekutu dalam perang Asia Timur Raya.</a:t>
          </a:r>
          <a:endParaRPr lang="en-ID" sz="1400">
            <a:solidFill>
              <a:schemeClr val="tx1"/>
            </a:solidFill>
            <a:latin typeface="Montserrat" panose="00000500000000000000" pitchFamily="2" charset="0"/>
          </a:endParaRPr>
        </a:p>
      </dgm:t>
    </dgm:pt>
    <dgm:pt modelId="{F83916FB-2559-4814-A942-3268D727EBDA}" type="parTrans" cxnId="{D8E1BB7C-6366-423F-B883-137EEB2E3505}">
      <dgm:prSet/>
      <dgm:spPr/>
      <dgm:t>
        <a:bodyPr/>
        <a:lstStyle/>
        <a:p>
          <a:endParaRPr lang="en-ID"/>
        </a:p>
      </dgm:t>
    </dgm:pt>
    <dgm:pt modelId="{FA7E4135-0F4B-499B-A10E-0597D2F84929}" type="sibTrans" cxnId="{D8E1BB7C-6366-423F-B883-137EEB2E3505}">
      <dgm:prSet/>
      <dgm:spPr/>
      <dgm:t>
        <a:bodyPr/>
        <a:lstStyle/>
        <a:p>
          <a:endParaRPr lang="en-ID"/>
        </a:p>
      </dgm:t>
    </dgm:pt>
    <dgm:pt modelId="{5B4EB780-BC93-4E39-8861-C6BC855B6C78}">
      <dgm:prSet phldrT="[Text]" custT="1"/>
      <dgm:spPr/>
      <dgm:t>
        <a:bodyPr/>
        <a:lstStyle/>
        <a:p>
          <a:pPr algn="ctr"/>
          <a:r>
            <a:rPr lang="en-US" sz="1200" b="1">
              <a:solidFill>
                <a:schemeClr val="tx1"/>
              </a:solidFill>
              <a:latin typeface="Montserrat" panose="00000500000000000000" pitchFamily="2" charset="0"/>
            </a:rPr>
            <a:t>Pengumuman pembentukan BPUPK</a:t>
          </a:r>
        </a:p>
        <a:p>
          <a:pPr algn="ctr"/>
          <a:endParaRPr lang="en-US" sz="1200">
            <a:solidFill>
              <a:schemeClr val="tx1"/>
            </a:solidFill>
            <a:latin typeface="Montserrat" panose="00000500000000000000" pitchFamily="2" charset="0"/>
          </a:endParaRPr>
        </a:p>
        <a:p>
          <a:pPr algn="l"/>
          <a:r>
            <a:rPr lang="en-US" sz="1200">
              <a:solidFill>
                <a:schemeClr val="tx1"/>
              </a:solidFill>
              <a:latin typeface="Montserrat" panose="00000500000000000000" pitchFamily="2" charset="0"/>
            </a:rPr>
            <a:t>- BPUPK dibentuk sebagai tindak lanjut janji kemerdekaan</a:t>
          </a:r>
        </a:p>
        <a:p>
          <a:pPr algn="l"/>
          <a:r>
            <a:rPr lang="en-US" sz="1200">
              <a:solidFill>
                <a:schemeClr val="tx1"/>
              </a:solidFill>
              <a:latin typeface="Montserrat" panose="00000500000000000000" pitchFamily="2" charset="0"/>
            </a:rPr>
            <a:t>- Diumumkan 1 Maret 1945  </a:t>
          </a:r>
          <a:endParaRPr lang="en-ID" sz="1200">
            <a:solidFill>
              <a:schemeClr val="tx1"/>
            </a:solidFill>
            <a:latin typeface="Montserrat" panose="00000500000000000000" pitchFamily="2" charset="0"/>
          </a:endParaRPr>
        </a:p>
      </dgm:t>
    </dgm:pt>
    <dgm:pt modelId="{3C17563F-1D76-4170-B7FA-CCF638809057}" type="parTrans" cxnId="{3710741A-3EF7-4C5C-A599-5CCDFCB8847E}">
      <dgm:prSet/>
      <dgm:spPr/>
      <dgm:t>
        <a:bodyPr/>
        <a:lstStyle/>
        <a:p>
          <a:endParaRPr lang="en-ID"/>
        </a:p>
      </dgm:t>
    </dgm:pt>
    <dgm:pt modelId="{9D79CE14-472E-449B-A256-283E2F7E56FD}" type="sibTrans" cxnId="{3710741A-3EF7-4C5C-A599-5CCDFCB8847E}">
      <dgm:prSet/>
      <dgm:spPr/>
      <dgm:t>
        <a:bodyPr/>
        <a:lstStyle/>
        <a:p>
          <a:endParaRPr lang="en-ID"/>
        </a:p>
      </dgm:t>
    </dgm:pt>
    <dgm:pt modelId="{153222CF-B636-4306-8CA5-7BCAE06FF689}">
      <dgm:prSet phldrT="[Text]" custT="1"/>
      <dgm:spPr/>
      <dgm:t>
        <a:bodyPr/>
        <a:lstStyle/>
        <a:p>
          <a:pPr algn="ctr"/>
          <a:r>
            <a:rPr lang="en-US" sz="1000" b="1">
              <a:solidFill>
                <a:schemeClr val="tx1"/>
              </a:solidFill>
              <a:latin typeface="Montserrat" panose="00000500000000000000" pitchFamily="2" charset="0"/>
            </a:rPr>
            <a:t>BPUPK</a:t>
          </a:r>
        </a:p>
        <a:p>
          <a:pPr algn="l"/>
          <a:r>
            <a:rPr lang="en-US" sz="1200">
              <a:solidFill>
                <a:schemeClr val="tx1"/>
              </a:solidFill>
              <a:latin typeface="Montserrat" panose="00000500000000000000" pitchFamily="2" charset="0"/>
            </a:rPr>
            <a:t>- 29 April 1945: penentuan anggota BPUPK</a:t>
          </a:r>
        </a:p>
        <a:p>
          <a:pPr algn="l"/>
          <a:r>
            <a:rPr lang="en-US" sz="1200">
              <a:solidFill>
                <a:schemeClr val="tx1"/>
              </a:solidFill>
              <a:latin typeface="Montserrat" panose="00000500000000000000" pitchFamily="2" charset="0"/>
            </a:rPr>
            <a:t>- 28 Mei 1945: pelantikan anggota BPUPK</a:t>
          </a:r>
        </a:p>
        <a:p>
          <a:pPr algn="l"/>
          <a:r>
            <a:rPr lang="en-US" sz="1200">
              <a:solidFill>
                <a:schemeClr val="tx1"/>
              </a:solidFill>
              <a:latin typeface="Montserrat" panose="00000500000000000000" pitchFamily="2" charset="0"/>
            </a:rPr>
            <a:t>- Ketua: Radjiman Widyodiningrat</a:t>
          </a:r>
        </a:p>
        <a:p>
          <a:pPr algn="l"/>
          <a:r>
            <a:rPr lang="en-US" sz="1200">
              <a:solidFill>
                <a:schemeClr val="tx1"/>
              </a:solidFill>
              <a:latin typeface="Montserrat" panose="00000500000000000000" pitchFamily="2" charset="0"/>
            </a:rPr>
            <a:t>- 60 anggota + 7 wakil Jepang</a:t>
          </a:r>
        </a:p>
        <a:p>
          <a:pPr algn="l"/>
          <a:r>
            <a:rPr lang="en-US" sz="1200">
              <a:solidFill>
                <a:schemeClr val="tx1"/>
              </a:solidFill>
              <a:latin typeface="Montserrat" panose="00000500000000000000" pitchFamily="2" charset="0"/>
            </a:rPr>
            <a:t>- Tugas: menyelidiki hal-hal yang berkaitan dengan pembentukan Negara Indonesia </a:t>
          </a:r>
          <a:endParaRPr lang="en-ID" sz="1200">
            <a:solidFill>
              <a:schemeClr val="tx1"/>
            </a:solidFill>
            <a:latin typeface="Montserrat" panose="00000500000000000000" pitchFamily="2" charset="0"/>
          </a:endParaRPr>
        </a:p>
      </dgm:t>
    </dgm:pt>
    <dgm:pt modelId="{AEBC8143-DD5F-4830-A00F-4C11EA8B7D74}" type="parTrans" cxnId="{D76A8A41-634C-4F4F-B491-34124BEC994D}">
      <dgm:prSet/>
      <dgm:spPr/>
      <dgm:t>
        <a:bodyPr/>
        <a:lstStyle/>
        <a:p>
          <a:endParaRPr lang="en-ID"/>
        </a:p>
      </dgm:t>
    </dgm:pt>
    <dgm:pt modelId="{73DD1C12-A8C0-48FC-B441-C017F0F16117}" type="sibTrans" cxnId="{D76A8A41-634C-4F4F-B491-34124BEC994D}">
      <dgm:prSet/>
      <dgm:spPr/>
      <dgm:t>
        <a:bodyPr/>
        <a:lstStyle/>
        <a:p>
          <a:endParaRPr lang="en-ID"/>
        </a:p>
      </dgm:t>
    </dgm:pt>
    <dgm:pt modelId="{84765161-FE3D-4218-AA63-25ACA8055F72}">
      <dgm:prSet/>
      <dgm:spPr/>
      <dgm:t>
        <a:bodyPr/>
        <a:lstStyle/>
        <a:p>
          <a:endParaRPr lang="en-ID"/>
        </a:p>
      </dgm:t>
    </dgm:pt>
    <dgm:pt modelId="{45BD1245-0A92-43FA-B307-77C305511DC4}" type="parTrans" cxnId="{993C83D8-5743-4A29-A23E-4F239B860E53}">
      <dgm:prSet/>
      <dgm:spPr/>
      <dgm:t>
        <a:bodyPr/>
        <a:lstStyle/>
        <a:p>
          <a:endParaRPr lang="en-ID"/>
        </a:p>
      </dgm:t>
    </dgm:pt>
    <dgm:pt modelId="{BA9A41D1-264B-4980-A16A-199F9F4C3D4B}" type="sibTrans" cxnId="{993C83D8-5743-4A29-A23E-4F239B860E53}">
      <dgm:prSet/>
      <dgm:spPr/>
      <dgm:t>
        <a:bodyPr/>
        <a:lstStyle/>
        <a:p>
          <a:endParaRPr lang="en-ID"/>
        </a:p>
      </dgm:t>
    </dgm:pt>
    <dgm:pt modelId="{6A0C82BA-26AF-4277-8AD2-2B2221583852}" type="pres">
      <dgm:prSet presAssocID="{2AAD63E2-77AD-4F2C-BBA4-EC5C2D4E45C8}" presName="diagram" presStyleCnt="0">
        <dgm:presLayoutVars>
          <dgm:dir/>
          <dgm:resizeHandles val="exact"/>
        </dgm:presLayoutVars>
      </dgm:prSet>
      <dgm:spPr/>
      <dgm:t>
        <a:bodyPr/>
        <a:lstStyle/>
        <a:p>
          <a:endParaRPr lang="en-US"/>
        </a:p>
      </dgm:t>
    </dgm:pt>
    <dgm:pt modelId="{3CF97C3F-81EA-458F-B977-D8AF4B86DF3E}" type="pres">
      <dgm:prSet presAssocID="{AE92DFEF-949F-48C7-A0B9-1C0D3884680C}" presName="node" presStyleLbl="node1" presStyleIdx="0" presStyleCnt="4" custScaleX="126416" custScaleY="83182" custLinFactNeighborX="-489" custLinFactNeighborY="28913">
        <dgm:presLayoutVars>
          <dgm:bulletEnabled val="1"/>
        </dgm:presLayoutVars>
      </dgm:prSet>
      <dgm:spPr/>
      <dgm:t>
        <a:bodyPr/>
        <a:lstStyle/>
        <a:p>
          <a:endParaRPr lang="en-US"/>
        </a:p>
      </dgm:t>
    </dgm:pt>
    <dgm:pt modelId="{CA74BFCD-CC9E-4E46-BFFB-F8ED0A6D5969}" type="pres">
      <dgm:prSet presAssocID="{FA7E4135-0F4B-499B-A10E-0597D2F84929}" presName="sibTrans" presStyleLbl="sibTrans2D1" presStyleIdx="0" presStyleCnt="3"/>
      <dgm:spPr/>
      <dgm:t>
        <a:bodyPr/>
        <a:lstStyle/>
        <a:p>
          <a:endParaRPr lang="en-US"/>
        </a:p>
      </dgm:t>
    </dgm:pt>
    <dgm:pt modelId="{76D0D9A5-B05A-42A3-9957-A996EA49970B}" type="pres">
      <dgm:prSet presAssocID="{FA7E4135-0F4B-499B-A10E-0597D2F84929}" presName="connectorText" presStyleLbl="sibTrans2D1" presStyleIdx="0" presStyleCnt="3"/>
      <dgm:spPr/>
      <dgm:t>
        <a:bodyPr/>
        <a:lstStyle/>
        <a:p>
          <a:endParaRPr lang="en-US"/>
        </a:p>
      </dgm:t>
    </dgm:pt>
    <dgm:pt modelId="{0B229C06-84C0-4101-A129-683F824B26CD}" type="pres">
      <dgm:prSet presAssocID="{84765161-FE3D-4218-AA63-25ACA8055F72}" presName="node" presStyleLbl="node1" presStyleIdx="1" presStyleCnt="4" custScaleY="70832" custLinFactNeighborX="-107" custLinFactNeighborY="23868">
        <dgm:presLayoutVars>
          <dgm:bulletEnabled val="1"/>
        </dgm:presLayoutVars>
      </dgm:prSet>
      <dgm:spPr/>
      <dgm:t>
        <a:bodyPr/>
        <a:lstStyle/>
        <a:p>
          <a:endParaRPr lang="en-US"/>
        </a:p>
      </dgm:t>
    </dgm:pt>
    <dgm:pt modelId="{42FDF2C0-20BC-446A-852F-672D648A0F52}" type="pres">
      <dgm:prSet presAssocID="{BA9A41D1-264B-4980-A16A-199F9F4C3D4B}" presName="sibTrans" presStyleLbl="sibTrans2D1" presStyleIdx="1" presStyleCnt="3"/>
      <dgm:spPr/>
      <dgm:t>
        <a:bodyPr/>
        <a:lstStyle/>
        <a:p>
          <a:endParaRPr lang="en-US"/>
        </a:p>
      </dgm:t>
    </dgm:pt>
    <dgm:pt modelId="{727BF7B0-0188-4C5E-9ADA-1E1A84D0C042}" type="pres">
      <dgm:prSet presAssocID="{BA9A41D1-264B-4980-A16A-199F9F4C3D4B}" presName="connectorText" presStyleLbl="sibTrans2D1" presStyleIdx="1" presStyleCnt="3"/>
      <dgm:spPr/>
      <dgm:t>
        <a:bodyPr/>
        <a:lstStyle/>
        <a:p>
          <a:endParaRPr lang="en-US"/>
        </a:p>
      </dgm:t>
    </dgm:pt>
    <dgm:pt modelId="{796D63F0-DF3E-4A6D-A07C-2298041B1B2E}" type="pres">
      <dgm:prSet presAssocID="{5B4EB780-BC93-4E39-8861-C6BC855B6C78}" presName="node" presStyleLbl="node1" presStyleIdx="2" presStyleCnt="4" custLinFactNeighborY="-4754">
        <dgm:presLayoutVars>
          <dgm:bulletEnabled val="1"/>
        </dgm:presLayoutVars>
      </dgm:prSet>
      <dgm:spPr/>
      <dgm:t>
        <a:bodyPr/>
        <a:lstStyle/>
        <a:p>
          <a:endParaRPr lang="en-US"/>
        </a:p>
      </dgm:t>
    </dgm:pt>
    <dgm:pt modelId="{2A818606-A228-4D13-BE81-1B7EF2B036F7}" type="pres">
      <dgm:prSet presAssocID="{9D79CE14-472E-449B-A256-283E2F7E56FD}" presName="sibTrans" presStyleLbl="sibTrans2D1" presStyleIdx="2" presStyleCnt="3"/>
      <dgm:spPr/>
      <dgm:t>
        <a:bodyPr/>
        <a:lstStyle/>
        <a:p>
          <a:endParaRPr lang="en-US"/>
        </a:p>
      </dgm:t>
    </dgm:pt>
    <dgm:pt modelId="{CC49DCC5-3340-431D-8E43-DD722E987CCF}" type="pres">
      <dgm:prSet presAssocID="{9D79CE14-472E-449B-A256-283E2F7E56FD}" presName="connectorText" presStyleLbl="sibTrans2D1" presStyleIdx="2" presStyleCnt="3"/>
      <dgm:spPr/>
      <dgm:t>
        <a:bodyPr/>
        <a:lstStyle/>
        <a:p>
          <a:endParaRPr lang="en-US"/>
        </a:p>
      </dgm:t>
    </dgm:pt>
    <dgm:pt modelId="{7B31B302-4EBA-40F8-ABCC-0BD6DBD2A22C}" type="pres">
      <dgm:prSet presAssocID="{153222CF-B636-4306-8CA5-7BCAE06FF689}" presName="node" presStyleLbl="node1" presStyleIdx="3" presStyleCnt="4" custScaleX="158587" custLinFactNeighborX="3098" custLinFactNeighborY="-6657">
        <dgm:presLayoutVars>
          <dgm:bulletEnabled val="1"/>
        </dgm:presLayoutVars>
      </dgm:prSet>
      <dgm:spPr/>
      <dgm:t>
        <a:bodyPr/>
        <a:lstStyle/>
        <a:p>
          <a:endParaRPr lang="en-US"/>
        </a:p>
      </dgm:t>
    </dgm:pt>
  </dgm:ptLst>
  <dgm:cxnLst>
    <dgm:cxn modelId="{3AF73059-1DBB-485E-9B42-47A70F284ADD}" type="presOf" srcId="{BA9A41D1-264B-4980-A16A-199F9F4C3D4B}" destId="{727BF7B0-0188-4C5E-9ADA-1E1A84D0C042}" srcOrd="1" destOrd="0" presId="urn:microsoft.com/office/officeart/2005/8/layout/process5"/>
    <dgm:cxn modelId="{993C83D8-5743-4A29-A23E-4F239B860E53}" srcId="{2AAD63E2-77AD-4F2C-BBA4-EC5C2D4E45C8}" destId="{84765161-FE3D-4218-AA63-25ACA8055F72}" srcOrd="1" destOrd="0" parTransId="{45BD1245-0A92-43FA-B307-77C305511DC4}" sibTransId="{BA9A41D1-264B-4980-A16A-199F9F4C3D4B}"/>
    <dgm:cxn modelId="{45C942BF-EE1B-4238-BBE3-671ABD93F73D}" type="presOf" srcId="{FA7E4135-0F4B-499B-A10E-0597D2F84929}" destId="{CA74BFCD-CC9E-4E46-BFFB-F8ED0A6D5969}" srcOrd="0" destOrd="0" presId="urn:microsoft.com/office/officeart/2005/8/layout/process5"/>
    <dgm:cxn modelId="{491318DE-5D03-4A7F-B925-EA7F7944ABAB}" type="presOf" srcId="{9D79CE14-472E-449B-A256-283E2F7E56FD}" destId="{2A818606-A228-4D13-BE81-1B7EF2B036F7}" srcOrd="0" destOrd="0" presId="urn:microsoft.com/office/officeart/2005/8/layout/process5"/>
    <dgm:cxn modelId="{4D65D259-1B71-47F5-87CC-E91AD6ABDEA6}" type="presOf" srcId="{AE92DFEF-949F-48C7-A0B9-1C0D3884680C}" destId="{3CF97C3F-81EA-458F-B977-D8AF4B86DF3E}" srcOrd="0" destOrd="0" presId="urn:microsoft.com/office/officeart/2005/8/layout/process5"/>
    <dgm:cxn modelId="{D262925C-C446-4DD0-B298-D538CAF993D3}" type="presOf" srcId="{2AAD63E2-77AD-4F2C-BBA4-EC5C2D4E45C8}" destId="{6A0C82BA-26AF-4277-8AD2-2B2221583852}" srcOrd="0" destOrd="0" presId="urn:microsoft.com/office/officeart/2005/8/layout/process5"/>
    <dgm:cxn modelId="{590E7A10-CC19-4FA9-8E12-8F8DDE7E1BA3}" type="presOf" srcId="{5B4EB780-BC93-4E39-8861-C6BC855B6C78}" destId="{796D63F0-DF3E-4A6D-A07C-2298041B1B2E}" srcOrd="0" destOrd="0" presId="urn:microsoft.com/office/officeart/2005/8/layout/process5"/>
    <dgm:cxn modelId="{3710741A-3EF7-4C5C-A599-5CCDFCB8847E}" srcId="{2AAD63E2-77AD-4F2C-BBA4-EC5C2D4E45C8}" destId="{5B4EB780-BC93-4E39-8861-C6BC855B6C78}" srcOrd="2" destOrd="0" parTransId="{3C17563F-1D76-4170-B7FA-CCF638809057}" sibTransId="{9D79CE14-472E-449B-A256-283E2F7E56FD}"/>
    <dgm:cxn modelId="{C5DB1199-EAEC-40DD-ACFE-1D0CE11005FD}" type="presOf" srcId="{FA7E4135-0F4B-499B-A10E-0597D2F84929}" destId="{76D0D9A5-B05A-42A3-9957-A996EA49970B}" srcOrd="1" destOrd="0" presId="urn:microsoft.com/office/officeart/2005/8/layout/process5"/>
    <dgm:cxn modelId="{B7A9E972-9DA7-4635-9AFF-3A150E8790FC}" type="presOf" srcId="{153222CF-B636-4306-8CA5-7BCAE06FF689}" destId="{7B31B302-4EBA-40F8-ABCC-0BD6DBD2A22C}" srcOrd="0" destOrd="0" presId="urn:microsoft.com/office/officeart/2005/8/layout/process5"/>
    <dgm:cxn modelId="{4550F23B-38A7-4345-8511-D00C6AD39C09}" type="presOf" srcId="{84765161-FE3D-4218-AA63-25ACA8055F72}" destId="{0B229C06-84C0-4101-A129-683F824B26CD}" srcOrd="0" destOrd="0" presId="urn:microsoft.com/office/officeart/2005/8/layout/process5"/>
    <dgm:cxn modelId="{5EDBCAE6-80BF-4BF7-8D58-56F0113BECB0}" type="presOf" srcId="{9D79CE14-472E-449B-A256-283E2F7E56FD}" destId="{CC49DCC5-3340-431D-8E43-DD722E987CCF}" srcOrd="1" destOrd="0" presId="urn:microsoft.com/office/officeart/2005/8/layout/process5"/>
    <dgm:cxn modelId="{7373717B-FE77-4C79-9378-FB96DDBD0244}" type="presOf" srcId="{BA9A41D1-264B-4980-A16A-199F9F4C3D4B}" destId="{42FDF2C0-20BC-446A-852F-672D648A0F52}" srcOrd="0" destOrd="0" presId="urn:microsoft.com/office/officeart/2005/8/layout/process5"/>
    <dgm:cxn modelId="{D8E1BB7C-6366-423F-B883-137EEB2E3505}" srcId="{2AAD63E2-77AD-4F2C-BBA4-EC5C2D4E45C8}" destId="{AE92DFEF-949F-48C7-A0B9-1C0D3884680C}" srcOrd="0" destOrd="0" parTransId="{F83916FB-2559-4814-A942-3268D727EBDA}" sibTransId="{FA7E4135-0F4B-499B-A10E-0597D2F84929}"/>
    <dgm:cxn modelId="{D76A8A41-634C-4F4F-B491-34124BEC994D}" srcId="{2AAD63E2-77AD-4F2C-BBA4-EC5C2D4E45C8}" destId="{153222CF-B636-4306-8CA5-7BCAE06FF689}" srcOrd="3" destOrd="0" parTransId="{AEBC8143-DD5F-4830-A00F-4C11EA8B7D74}" sibTransId="{73DD1C12-A8C0-48FC-B441-C017F0F16117}"/>
    <dgm:cxn modelId="{159B3EB8-8B6A-44D6-AA8F-E42B30809F2C}" type="presParOf" srcId="{6A0C82BA-26AF-4277-8AD2-2B2221583852}" destId="{3CF97C3F-81EA-458F-B977-D8AF4B86DF3E}" srcOrd="0" destOrd="0" presId="urn:microsoft.com/office/officeart/2005/8/layout/process5"/>
    <dgm:cxn modelId="{9A1165CB-4607-41CF-AAC1-2C69ACA8E7CD}" type="presParOf" srcId="{6A0C82BA-26AF-4277-8AD2-2B2221583852}" destId="{CA74BFCD-CC9E-4E46-BFFB-F8ED0A6D5969}" srcOrd="1" destOrd="0" presId="urn:microsoft.com/office/officeart/2005/8/layout/process5"/>
    <dgm:cxn modelId="{D23DB38E-B62B-47AD-B5C4-1A60D701BA7F}" type="presParOf" srcId="{CA74BFCD-CC9E-4E46-BFFB-F8ED0A6D5969}" destId="{76D0D9A5-B05A-42A3-9957-A996EA49970B}" srcOrd="0" destOrd="0" presId="urn:microsoft.com/office/officeart/2005/8/layout/process5"/>
    <dgm:cxn modelId="{5BD7A6F5-7D47-4801-9BB3-C145ECD9E466}" type="presParOf" srcId="{6A0C82BA-26AF-4277-8AD2-2B2221583852}" destId="{0B229C06-84C0-4101-A129-683F824B26CD}" srcOrd="2" destOrd="0" presId="urn:microsoft.com/office/officeart/2005/8/layout/process5"/>
    <dgm:cxn modelId="{EBDFE416-AA45-47A6-A695-249A2CC8F719}" type="presParOf" srcId="{6A0C82BA-26AF-4277-8AD2-2B2221583852}" destId="{42FDF2C0-20BC-446A-852F-672D648A0F52}" srcOrd="3" destOrd="0" presId="urn:microsoft.com/office/officeart/2005/8/layout/process5"/>
    <dgm:cxn modelId="{0DE59009-8824-4F6C-AD8F-FE761D8DBEFA}" type="presParOf" srcId="{42FDF2C0-20BC-446A-852F-672D648A0F52}" destId="{727BF7B0-0188-4C5E-9ADA-1E1A84D0C042}" srcOrd="0" destOrd="0" presId="urn:microsoft.com/office/officeart/2005/8/layout/process5"/>
    <dgm:cxn modelId="{57CB0B06-E8B9-4F75-A05A-7E961BF815AA}" type="presParOf" srcId="{6A0C82BA-26AF-4277-8AD2-2B2221583852}" destId="{796D63F0-DF3E-4A6D-A07C-2298041B1B2E}" srcOrd="4" destOrd="0" presId="urn:microsoft.com/office/officeart/2005/8/layout/process5"/>
    <dgm:cxn modelId="{82D2F56D-E150-4EF5-B9A1-1616810A9064}" type="presParOf" srcId="{6A0C82BA-26AF-4277-8AD2-2B2221583852}" destId="{2A818606-A228-4D13-BE81-1B7EF2B036F7}" srcOrd="5" destOrd="0" presId="urn:microsoft.com/office/officeart/2005/8/layout/process5"/>
    <dgm:cxn modelId="{4FC196BF-821C-44BD-B313-A1DE247D8302}" type="presParOf" srcId="{2A818606-A228-4D13-BE81-1B7EF2B036F7}" destId="{CC49DCC5-3340-431D-8E43-DD722E987CCF}" srcOrd="0" destOrd="0" presId="urn:microsoft.com/office/officeart/2005/8/layout/process5"/>
    <dgm:cxn modelId="{264AA6DD-9828-4937-8EC1-9A7B8B43FA87}" type="presParOf" srcId="{6A0C82BA-26AF-4277-8AD2-2B2221583852}" destId="{7B31B302-4EBA-40F8-ABCC-0BD6DBD2A22C}" srcOrd="6" destOrd="0" presId="urn:microsoft.com/office/officeart/2005/8/layout/process5"/>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0567F8-12D1-48E0-A2BA-6D4DFFF38F2D}">
      <dsp:nvSpPr>
        <dsp:cNvPr id="0" name=""/>
        <dsp:cNvSpPr/>
      </dsp:nvSpPr>
      <dsp:spPr>
        <a:xfrm>
          <a:off x="0" y="672902"/>
          <a:ext cx="4535455" cy="2718194"/>
        </a:xfrm>
        <a:prstGeom prst="roundRect">
          <a:avLst>
            <a:gd name="adj" fmla="val 10000"/>
          </a:avLst>
        </a:prstGeom>
        <a:solidFill>
          <a:schemeClr val="accent6">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ID" sz="2400" b="0" kern="1200">
              <a:latin typeface="Montserrat" panose="00000500000000000000" pitchFamily="2" charset="0"/>
            </a:rPr>
            <a:t>Pada masa Prasejarah, nilai-nilai Pancasila tecermin dalam berbagai aktivitas nenek moyang kita. </a:t>
          </a:r>
          <a:endParaRPr lang="en-ID" sz="2400" b="0" kern="1200"/>
        </a:p>
      </dsp:txBody>
      <dsp:txXfrm>
        <a:off x="79613" y="752515"/>
        <a:ext cx="4376229" cy="2558968"/>
      </dsp:txXfrm>
    </dsp:sp>
    <dsp:sp modelId="{BCBE5734-BC90-4409-B430-A8195274C737}">
      <dsp:nvSpPr>
        <dsp:cNvPr id="0" name=""/>
        <dsp:cNvSpPr/>
      </dsp:nvSpPr>
      <dsp:spPr>
        <a:xfrm rot="17829723">
          <a:off x="4070302" y="1249121"/>
          <a:ext cx="1711722" cy="42804"/>
        </a:xfrm>
        <a:custGeom>
          <a:avLst/>
          <a:gdLst/>
          <a:ahLst/>
          <a:cxnLst/>
          <a:rect l="0" t="0" r="0" b="0"/>
          <a:pathLst>
            <a:path>
              <a:moveTo>
                <a:pt x="0" y="21402"/>
              </a:moveTo>
              <a:lnTo>
                <a:pt x="1711722" y="21402"/>
              </a:lnTo>
            </a:path>
          </a:pathLst>
        </a:cu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ID" sz="600" b="0" kern="1200"/>
        </a:p>
      </dsp:txBody>
      <dsp:txXfrm>
        <a:off x="4883370" y="1227731"/>
        <a:ext cx="85586" cy="85586"/>
      </dsp:txXfrm>
    </dsp:sp>
    <dsp:sp modelId="{2FEA7D6C-82FC-4A74-A52D-9F8481073933}">
      <dsp:nvSpPr>
        <dsp:cNvPr id="0" name=""/>
        <dsp:cNvSpPr/>
      </dsp:nvSpPr>
      <dsp:spPr>
        <a:xfrm>
          <a:off x="5316871" y="200793"/>
          <a:ext cx="3056863" cy="616510"/>
        </a:xfrm>
        <a:prstGeom prst="roundRect">
          <a:avLst>
            <a:gd name="adj" fmla="val 10000"/>
          </a:avLst>
        </a:prstGeom>
        <a:solidFill>
          <a:schemeClr val="accent6">
            <a:tint val="99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ID" sz="2700" b="0" kern="1200">
              <a:latin typeface="Montserrat" panose="00000500000000000000" pitchFamily="2" charset="0"/>
            </a:rPr>
            <a:t>Nilai ketuhanan </a:t>
          </a:r>
        </a:p>
      </dsp:txBody>
      <dsp:txXfrm>
        <a:off x="5334928" y="218850"/>
        <a:ext cx="3020749" cy="580396"/>
      </dsp:txXfrm>
    </dsp:sp>
    <dsp:sp modelId="{E55D0CEA-30C4-4C5A-9564-A4ADC4543DAE}">
      <dsp:nvSpPr>
        <dsp:cNvPr id="0" name=""/>
        <dsp:cNvSpPr/>
      </dsp:nvSpPr>
      <dsp:spPr>
        <a:xfrm rot="18944427">
          <a:off x="4380623" y="1629859"/>
          <a:ext cx="1091080" cy="42804"/>
        </a:xfrm>
        <a:custGeom>
          <a:avLst/>
          <a:gdLst/>
          <a:ahLst/>
          <a:cxnLst/>
          <a:rect l="0" t="0" r="0" b="0"/>
          <a:pathLst>
            <a:path>
              <a:moveTo>
                <a:pt x="0" y="21402"/>
              </a:moveTo>
              <a:lnTo>
                <a:pt x="1091080" y="21402"/>
              </a:lnTo>
            </a:path>
          </a:pathLst>
        </a:cu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D" sz="500" b="0" kern="1200"/>
        </a:p>
      </dsp:txBody>
      <dsp:txXfrm>
        <a:off x="4898886" y="1623985"/>
        <a:ext cx="54554" cy="54554"/>
      </dsp:txXfrm>
    </dsp:sp>
    <dsp:sp modelId="{01E66DBA-EDBB-4BA5-B60D-352868FA549E}">
      <dsp:nvSpPr>
        <dsp:cNvPr id="0" name=""/>
        <dsp:cNvSpPr/>
      </dsp:nvSpPr>
      <dsp:spPr>
        <a:xfrm>
          <a:off x="5316871" y="962268"/>
          <a:ext cx="3056863" cy="616510"/>
        </a:xfrm>
        <a:prstGeom prst="roundRect">
          <a:avLst>
            <a:gd name="adj" fmla="val 10000"/>
          </a:avLst>
        </a:prstGeom>
        <a:solidFill>
          <a:schemeClr val="accent6">
            <a:tint val="99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ID" sz="2700" b="0" kern="1200">
              <a:latin typeface="Montserrat" panose="00000500000000000000" pitchFamily="2" charset="0"/>
            </a:rPr>
            <a:t>Nilai kemanusiaan</a:t>
          </a:r>
          <a:endParaRPr lang="en-ID" sz="2700" b="0" kern="1200"/>
        </a:p>
      </dsp:txBody>
      <dsp:txXfrm>
        <a:off x="5334928" y="980325"/>
        <a:ext cx="3020749" cy="580396"/>
      </dsp:txXfrm>
    </dsp:sp>
    <dsp:sp modelId="{9973B6D4-BC35-4697-A215-FD814116A55A}">
      <dsp:nvSpPr>
        <dsp:cNvPr id="0" name=""/>
        <dsp:cNvSpPr/>
      </dsp:nvSpPr>
      <dsp:spPr>
        <a:xfrm>
          <a:off x="4535455" y="2010597"/>
          <a:ext cx="781416" cy="42804"/>
        </a:xfrm>
        <a:custGeom>
          <a:avLst/>
          <a:gdLst/>
          <a:ahLst/>
          <a:cxnLst/>
          <a:rect l="0" t="0" r="0" b="0"/>
          <a:pathLst>
            <a:path>
              <a:moveTo>
                <a:pt x="0" y="21402"/>
              </a:moveTo>
              <a:lnTo>
                <a:pt x="781416" y="21402"/>
              </a:lnTo>
            </a:path>
          </a:pathLst>
        </a:cu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D" sz="500" b="0" kern="1200"/>
        </a:p>
      </dsp:txBody>
      <dsp:txXfrm>
        <a:off x="4906627" y="2012464"/>
        <a:ext cx="39070" cy="39070"/>
      </dsp:txXfrm>
    </dsp:sp>
    <dsp:sp modelId="{7FD04029-7517-466B-909C-1192A73CA28D}">
      <dsp:nvSpPr>
        <dsp:cNvPr id="0" name=""/>
        <dsp:cNvSpPr/>
      </dsp:nvSpPr>
      <dsp:spPr>
        <a:xfrm>
          <a:off x="5316871" y="1723744"/>
          <a:ext cx="3056863" cy="616510"/>
        </a:xfrm>
        <a:prstGeom prst="roundRect">
          <a:avLst>
            <a:gd name="adj" fmla="val 10000"/>
          </a:avLst>
        </a:prstGeom>
        <a:solidFill>
          <a:schemeClr val="accent6">
            <a:tint val="99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ID" sz="2700" b="0" kern="1200">
              <a:latin typeface="Montserrat" panose="00000500000000000000" pitchFamily="2" charset="0"/>
            </a:rPr>
            <a:t>Nilai kesatuan</a:t>
          </a:r>
        </a:p>
      </dsp:txBody>
      <dsp:txXfrm>
        <a:off x="5334928" y="1741801"/>
        <a:ext cx="3020749" cy="580396"/>
      </dsp:txXfrm>
    </dsp:sp>
    <dsp:sp modelId="{321CB1FB-28F8-4152-9CD7-C101188449F4}">
      <dsp:nvSpPr>
        <dsp:cNvPr id="0" name=""/>
        <dsp:cNvSpPr/>
      </dsp:nvSpPr>
      <dsp:spPr>
        <a:xfrm rot="2655573">
          <a:off x="4380623" y="2391335"/>
          <a:ext cx="1091080" cy="42804"/>
        </a:xfrm>
        <a:custGeom>
          <a:avLst/>
          <a:gdLst/>
          <a:ahLst/>
          <a:cxnLst/>
          <a:rect l="0" t="0" r="0" b="0"/>
          <a:pathLst>
            <a:path>
              <a:moveTo>
                <a:pt x="0" y="21402"/>
              </a:moveTo>
              <a:lnTo>
                <a:pt x="1091080" y="21402"/>
              </a:lnTo>
            </a:path>
          </a:pathLst>
        </a:cu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D" sz="500" b="0" kern="1200"/>
        </a:p>
      </dsp:txBody>
      <dsp:txXfrm>
        <a:off x="4898886" y="2385460"/>
        <a:ext cx="54554" cy="54554"/>
      </dsp:txXfrm>
    </dsp:sp>
    <dsp:sp modelId="{5A8AE70A-C284-4259-9779-16C62FAE726A}">
      <dsp:nvSpPr>
        <dsp:cNvPr id="0" name=""/>
        <dsp:cNvSpPr/>
      </dsp:nvSpPr>
      <dsp:spPr>
        <a:xfrm>
          <a:off x="5316871" y="2485220"/>
          <a:ext cx="3056863" cy="616510"/>
        </a:xfrm>
        <a:prstGeom prst="roundRect">
          <a:avLst>
            <a:gd name="adj" fmla="val 10000"/>
          </a:avLst>
        </a:prstGeom>
        <a:solidFill>
          <a:schemeClr val="accent6">
            <a:tint val="99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ID" sz="2700" b="0" kern="1200">
              <a:latin typeface="Montserrat" panose="00000500000000000000" pitchFamily="2" charset="0"/>
            </a:rPr>
            <a:t>Nilai musyawarah</a:t>
          </a:r>
          <a:endParaRPr lang="en-ID" sz="2700" b="0" kern="1200"/>
        </a:p>
      </dsp:txBody>
      <dsp:txXfrm>
        <a:off x="5334928" y="2503277"/>
        <a:ext cx="3020749" cy="580396"/>
      </dsp:txXfrm>
    </dsp:sp>
    <dsp:sp modelId="{0277AD9E-5FAD-4051-96F2-B031C703478D}">
      <dsp:nvSpPr>
        <dsp:cNvPr id="0" name=""/>
        <dsp:cNvSpPr/>
      </dsp:nvSpPr>
      <dsp:spPr>
        <a:xfrm rot="3770277">
          <a:off x="4070302" y="2772073"/>
          <a:ext cx="1711722" cy="42804"/>
        </a:xfrm>
        <a:custGeom>
          <a:avLst/>
          <a:gdLst/>
          <a:ahLst/>
          <a:cxnLst/>
          <a:rect l="0" t="0" r="0" b="0"/>
          <a:pathLst>
            <a:path>
              <a:moveTo>
                <a:pt x="0" y="21402"/>
              </a:moveTo>
              <a:lnTo>
                <a:pt x="1711722" y="21402"/>
              </a:lnTo>
            </a:path>
          </a:pathLst>
        </a:cu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ID" sz="600" b="0" kern="1200"/>
        </a:p>
      </dsp:txBody>
      <dsp:txXfrm>
        <a:off x="4883370" y="2750682"/>
        <a:ext cx="85586" cy="85586"/>
      </dsp:txXfrm>
    </dsp:sp>
    <dsp:sp modelId="{3DEA1256-DD85-485A-8FCC-5F7FF635DA8B}">
      <dsp:nvSpPr>
        <dsp:cNvPr id="0" name=""/>
        <dsp:cNvSpPr/>
      </dsp:nvSpPr>
      <dsp:spPr>
        <a:xfrm>
          <a:off x="5316871" y="3246696"/>
          <a:ext cx="3056863" cy="616510"/>
        </a:xfrm>
        <a:prstGeom prst="roundRect">
          <a:avLst>
            <a:gd name="adj" fmla="val 10000"/>
          </a:avLst>
        </a:prstGeom>
        <a:solidFill>
          <a:schemeClr val="accent6">
            <a:tint val="99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ID" sz="2700" b="0" kern="1200">
              <a:latin typeface="Montserrat" panose="00000500000000000000" pitchFamily="2" charset="0"/>
            </a:rPr>
            <a:t>Nilai keadilan</a:t>
          </a:r>
        </a:p>
      </dsp:txBody>
      <dsp:txXfrm>
        <a:off x="5334928" y="3264753"/>
        <a:ext cx="3020749" cy="580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F97C3F-81EA-458F-B977-D8AF4B86DF3E}">
      <dsp:nvSpPr>
        <dsp:cNvPr id="0" name=""/>
        <dsp:cNvSpPr/>
      </dsp:nvSpPr>
      <dsp:spPr>
        <a:xfrm>
          <a:off x="1105500" y="457204"/>
          <a:ext cx="3316483" cy="130935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a:solidFill>
                <a:schemeClr val="tx1"/>
              </a:solidFill>
              <a:latin typeface="Montserrat" panose="00000500000000000000" pitchFamily="2" charset="0"/>
            </a:rPr>
            <a:t>Jepang Terdesak Sekutu</a:t>
          </a:r>
        </a:p>
        <a:p>
          <a:pPr lvl="0" algn="l" defTabSz="622300">
            <a:lnSpc>
              <a:spcPct val="90000"/>
            </a:lnSpc>
            <a:spcBef>
              <a:spcPct val="0"/>
            </a:spcBef>
            <a:spcAft>
              <a:spcPct val="35000"/>
            </a:spcAft>
          </a:pPr>
          <a:endParaRPr lang="en-US" sz="1400" kern="1200">
            <a:solidFill>
              <a:schemeClr val="tx1"/>
            </a:solidFill>
            <a:latin typeface="Montserrat" panose="00000500000000000000" pitchFamily="2" charset="0"/>
          </a:endParaRPr>
        </a:p>
        <a:p>
          <a:pPr lvl="0" algn="ctr" defTabSz="622300">
            <a:lnSpc>
              <a:spcPct val="90000"/>
            </a:lnSpc>
            <a:spcBef>
              <a:spcPct val="0"/>
            </a:spcBef>
            <a:spcAft>
              <a:spcPct val="35000"/>
            </a:spcAft>
          </a:pPr>
          <a:r>
            <a:rPr lang="en-US" sz="1400" kern="1200">
              <a:solidFill>
                <a:schemeClr val="tx1"/>
              </a:solidFill>
              <a:latin typeface="Montserrat" panose="00000500000000000000" pitchFamily="2" charset="0"/>
            </a:rPr>
            <a:t>Sejak tahun 1944, Jepang terdesak sekutu dalam perang Asia Timur Raya.</a:t>
          </a:r>
          <a:endParaRPr lang="en-ID" sz="1400" kern="1200">
            <a:solidFill>
              <a:schemeClr val="tx1"/>
            </a:solidFill>
            <a:latin typeface="Montserrat" panose="00000500000000000000" pitchFamily="2" charset="0"/>
          </a:endParaRPr>
        </a:p>
      </dsp:txBody>
      <dsp:txXfrm>
        <a:off x="1143850" y="495554"/>
        <a:ext cx="3239783" cy="1232651"/>
      </dsp:txXfrm>
    </dsp:sp>
    <dsp:sp modelId="{CA74BFCD-CC9E-4E46-BFFB-F8ED0A6D5969}">
      <dsp:nvSpPr>
        <dsp:cNvPr id="0" name=""/>
        <dsp:cNvSpPr/>
      </dsp:nvSpPr>
      <dsp:spPr>
        <a:xfrm rot="21532257">
          <a:off x="4654998" y="743762"/>
          <a:ext cx="561595" cy="650620"/>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ID" sz="2700" kern="1200"/>
        </a:p>
      </dsp:txBody>
      <dsp:txXfrm>
        <a:off x="4655014" y="875546"/>
        <a:ext cx="393117" cy="390372"/>
      </dsp:txXfrm>
    </dsp:sp>
    <dsp:sp modelId="{0B229C06-84C0-4101-A129-683F824B26CD}">
      <dsp:nvSpPr>
        <dsp:cNvPr id="0" name=""/>
        <dsp:cNvSpPr/>
      </dsp:nvSpPr>
      <dsp:spPr>
        <a:xfrm>
          <a:off x="5481391" y="474991"/>
          <a:ext cx="2623467" cy="111495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endParaRPr lang="en-ID" sz="4800" kern="1200"/>
        </a:p>
      </dsp:txBody>
      <dsp:txXfrm>
        <a:off x="5514047" y="507647"/>
        <a:ext cx="2558155" cy="1049640"/>
      </dsp:txXfrm>
    </dsp:sp>
    <dsp:sp modelId="{42FDF2C0-20BC-446A-852F-672D648A0F52}">
      <dsp:nvSpPr>
        <dsp:cNvPr id="0" name=""/>
        <dsp:cNvSpPr/>
      </dsp:nvSpPr>
      <dsp:spPr>
        <a:xfrm rot="5395271">
          <a:off x="6609902" y="1602219"/>
          <a:ext cx="368908" cy="650620"/>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ID" sz="1800" kern="1200"/>
        </a:p>
      </dsp:txBody>
      <dsp:txXfrm rot="-5400000">
        <a:off x="6599094" y="1743075"/>
        <a:ext cx="390372" cy="258236"/>
      </dsp:txXfrm>
    </dsp:sp>
    <dsp:sp modelId="{796D63F0-DF3E-4A6D-A07C-2298041B1B2E}">
      <dsp:nvSpPr>
        <dsp:cNvPr id="0" name=""/>
        <dsp:cNvSpPr/>
      </dsp:nvSpPr>
      <dsp:spPr>
        <a:xfrm>
          <a:off x="5484199" y="2285997"/>
          <a:ext cx="2623467" cy="157408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a:solidFill>
                <a:schemeClr val="tx1"/>
              </a:solidFill>
              <a:latin typeface="Montserrat" panose="00000500000000000000" pitchFamily="2" charset="0"/>
            </a:rPr>
            <a:t>Pengumuman pembentukan BPUPK</a:t>
          </a:r>
        </a:p>
        <a:p>
          <a:pPr lvl="0" algn="ctr" defTabSz="533400">
            <a:lnSpc>
              <a:spcPct val="90000"/>
            </a:lnSpc>
            <a:spcBef>
              <a:spcPct val="0"/>
            </a:spcBef>
            <a:spcAft>
              <a:spcPct val="35000"/>
            </a:spcAft>
          </a:pPr>
          <a:endParaRPr lang="en-US" sz="1200" kern="1200">
            <a:solidFill>
              <a:schemeClr val="tx1"/>
            </a:solidFill>
            <a:latin typeface="Montserrat" panose="00000500000000000000" pitchFamily="2" charset="0"/>
          </a:endParaRPr>
        </a:p>
        <a:p>
          <a:pPr lvl="0" algn="l" defTabSz="533400">
            <a:lnSpc>
              <a:spcPct val="90000"/>
            </a:lnSpc>
            <a:spcBef>
              <a:spcPct val="0"/>
            </a:spcBef>
            <a:spcAft>
              <a:spcPct val="35000"/>
            </a:spcAft>
          </a:pPr>
          <a:r>
            <a:rPr lang="en-US" sz="1200" kern="1200">
              <a:solidFill>
                <a:schemeClr val="tx1"/>
              </a:solidFill>
              <a:latin typeface="Montserrat" panose="00000500000000000000" pitchFamily="2" charset="0"/>
            </a:rPr>
            <a:t>- BPUPK dibentuk sebagai tindak lanjut janji kemerdekaan</a:t>
          </a:r>
        </a:p>
        <a:p>
          <a:pPr lvl="0" algn="l" defTabSz="533400">
            <a:lnSpc>
              <a:spcPct val="90000"/>
            </a:lnSpc>
            <a:spcBef>
              <a:spcPct val="0"/>
            </a:spcBef>
            <a:spcAft>
              <a:spcPct val="35000"/>
            </a:spcAft>
          </a:pPr>
          <a:r>
            <a:rPr lang="en-US" sz="1200" kern="1200">
              <a:solidFill>
                <a:schemeClr val="tx1"/>
              </a:solidFill>
              <a:latin typeface="Montserrat" panose="00000500000000000000" pitchFamily="2" charset="0"/>
            </a:rPr>
            <a:t>- Diumumkan 1 Maret 1945  </a:t>
          </a:r>
          <a:endParaRPr lang="en-ID" sz="1200" kern="1200">
            <a:solidFill>
              <a:schemeClr val="tx1"/>
            </a:solidFill>
            <a:latin typeface="Montserrat" panose="00000500000000000000" pitchFamily="2" charset="0"/>
          </a:endParaRPr>
        </a:p>
      </dsp:txBody>
      <dsp:txXfrm>
        <a:off x="5530302" y="2332100"/>
        <a:ext cx="2531261" cy="1481874"/>
      </dsp:txXfrm>
    </dsp:sp>
    <dsp:sp modelId="{2A818606-A228-4D13-BE81-1B7EF2B036F7}">
      <dsp:nvSpPr>
        <dsp:cNvPr id="0" name=""/>
        <dsp:cNvSpPr/>
      </dsp:nvSpPr>
      <dsp:spPr>
        <a:xfrm rot="10823618">
          <a:off x="4758108" y="2735489"/>
          <a:ext cx="513111" cy="650620"/>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ID" sz="2700" kern="1200"/>
        </a:p>
      </dsp:txBody>
      <dsp:txXfrm rot="10800000">
        <a:off x="4912039" y="2866142"/>
        <a:ext cx="359178" cy="390372"/>
      </dsp:txXfrm>
    </dsp:sp>
    <dsp:sp modelId="{7B31B302-4EBA-40F8-ABCC-0BD6DBD2A22C}">
      <dsp:nvSpPr>
        <dsp:cNvPr id="0" name=""/>
        <dsp:cNvSpPr/>
      </dsp:nvSpPr>
      <dsp:spPr>
        <a:xfrm>
          <a:off x="355608" y="2256042"/>
          <a:ext cx="4160478" cy="157408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a:solidFill>
                <a:schemeClr val="tx1"/>
              </a:solidFill>
              <a:latin typeface="Montserrat" panose="00000500000000000000" pitchFamily="2" charset="0"/>
            </a:rPr>
            <a:t>BPUPK</a:t>
          </a:r>
        </a:p>
        <a:p>
          <a:pPr lvl="0" algn="l" defTabSz="444500">
            <a:lnSpc>
              <a:spcPct val="90000"/>
            </a:lnSpc>
            <a:spcBef>
              <a:spcPct val="0"/>
            </a:spcBef>
            <a:spcAft>
              <a:spcPct val="35000"/>
            </a:spcAft>
          </a:pPr>
          <a:r>
            <a:rPr lang="en-US" sz="1200" kern="1200">
              <a:solidFill>
                <a:schemeClr val="tx1"/>
              </a:solidFill>
              <a:latin typeface="Montserrat" panose="00000500000000000000" pitchFamily="2" charset="0"/>
            </a:rPr>
            <a:t>- 29 April 1945: penentuan anggota BPUPK</a:t>
          </a:r>
        </a:p>
        <a:p>
          <a:pPr lvl="0" algn="l" defTabSz="444500">
            <a:lnSpc>
              <a:spcPct val="90000"/>
            </a:lnSpc>
            <a:spcBef>
              <a:spcPct val="0"/>
            </a:spcBef>
            <a:spcAft>
              <a:spcPct val="35000"/>
            </a:spcAft>
          </a:pPr>
          <a:r>
            <a:rPr lang="en-US" sz="1200" kern="1200">
              <a:solidFill>
                <a:schemeClr val="tx1"/>
              </a:solidFill>
              <a:latin typeface="Montserrat" panose="00000500000000000000" pitchFamily="2" charset="0"/>
            </a:rPr>
            <a:t>- 28 Mei 1945: pelantikan anggota BPUPK</a:t>
          </a:r>
        </a:p>
        <a:p>
          <a:pPr lvl="0" algn="l" defTabSz="444500">
            <a:lnSpc>
              <a:spcPct val="90000"/>
            </a:lnSpc>
            <a:spcBef>
              <a:spcPct val="0"/>
            </a:spcBef>
            <a:spcAft>
              <a:spcPct val="35000"/>
            </a:spcAft>
          </a:pPr>
          <a:r>
            <a:rPr lang="en-US" sz="1200" kern="1200">
              <a:solidFill>
                <a:schemeClr val="tx1"/>
              </a:solidFill>
              <a:latin typeface="Montserrat" panose="00000500000000000000" pitchFamily="2" charset="0"/>
            </a:rPr>
            <a:t>- Ketua: Radjiman Widyodiningrat</a:t>
          </a:r>
        </a:p>
        <a:p>
          <a:pPr lvl="0" algn="l" defTabSz="444500">
            <a:lnSpc>
              <a:spcPct val="90000"/>
            </a:lnSpc>
            <a:spcBef>
              <a:spcPct val="0"/>
            </a:spcBef>
            <a:spcAft>
              <a:spcPct val="35000"/>
            </a:spcAft>
          </a:pPr>
          <a:r>
            <a:rPr lang="en-US" sz="1200" kern="1200">
              <a:solidFill>
                <a:schemeClr val="tx1"/>
              </a:solidFill>
              <a:latin typeface="Montserrat" panose="00000500000000000000" pitchFamily="2" charset="0"/>
            </a:rPr>
            <a:t>- 60 anggota + 7 wakil Jepang</a:t>
          </a:r>
        </a:p>
        <a:p>
          <a:pPr lvl="0" algn="l" defTabSz="444500">
            <a:lnSpc>
              <a:spcPct val="90000"/>
            </a:lnSpc>
            <a:spcBef>
              <a:spcPct val="0"/>
            </a:spcBef>
            <a:spcAft>
              <a:spcPct val="35000"/>
            </a:spcAft>
          </a:pPr>
          <a:r>
            <a:rPr lang="en-US" sz="1200" kern="1200">
              <a:solidFill>
                <a:schemeClr val="tx1"/>
              </a:solidFill>
              <a:latin typeface="Montserrat" panose="00000500000000000000" pitchFamily="2" charset="0"/>
            </a:rPr>
            <a:t>- Tugas: menyelidiki hal-hal yang berkaitan dengan pembentukan Negara Indonesia </a:t>
          </a:r>
          <a:endParaRPr lang="en-ID" sz="1200" kern="1200">
            <a:solidFill>
              <a:schemeClr val="tx1"/>
            </a:solidFill>
            <a:latin typeface="Montserrat" panose="00000500000000000000" pitchFamily="2" charset="0"/>
          </a:endParaRPr>
        </a:p>
      </dsp:txBody>
      <dsp:txXfrm>
        <a:off x="401711" y="2302145"/>
        <a:ext cx="4068272" cy="14818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5/27/2022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Pada sidang tanggal 31 Mei 1945, Soepomo mengusulkan lima asas yang menurutnya harus menjadi dasar Negara Indonesia. Kelima asas tersebut sebagai berikut. </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Persatuan</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Kekeluargaan</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Keseimbangan lahir dan batin</a:t>
            </a:r>
          </a:p>
          <a:p>
            <a:pPr marL="342900" lvl="0" indent="-342900">
              <a:lnSpc>
                <a:spcPct val="107000"/>
              </a:lnSpc>
              <a:spcAft>
                <a:spcPts val="800"/>
              </a:spcAft>
              <a:buFont typeface="+mj-lt"/>
              <a:buAutoNum type="alphaLcPeriod"/>
            </a:pPr>
            <a:r>
              <a:rPr lang="en-ID" sz="1800">
                <a:effectLst/>
                <a:latin typeface="Tahoma" panose="020B0604030504040204" pitchFamily="34" charset="0"/>
                <a:ea typeface="Calibri" panose="020F0502020204030204" pitchFamily="34" charset="0"/>
                <a:cs typeface="Times New Roman" panose="02020603050405020304" pitchFamily="18" charset="0"/>
              </a:rPr>
              <a:t>Musyawarah</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10</a:t>
            </a:fld>
            <a:endParaRPr lang="en-US"/>
          </a:p>
        </p:txBody>
      </p:sp>
    </p:spTree>
    <p:extLst>
      <p:ext uri="{BB962C8B-B14F-4D97-AF65-F5344CB8AC3E}">
        <p14:creationId xmlns:p14="http://schemas.microsoft.com/office/powerpoint/2010/main" val="851671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Pada tanggal 1 Juni 1945, Soekarno menyampaikan pidatonya mengenai dasar yang akan digunakan Indonesia sebagai negara. Dasar negara atau philosophische grondslag yang diajukan Soekarno adalah sebagai berikut.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Kebangsaan Indonesia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Internasionalisme atau perikemanusiaan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c.	Mufakat atau demokrasi</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	Kesejahteraan sosial</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e.	Ketuhanan yang Berkebudayaan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Soekarno menyatakan bahwa lima dasar negara yang diajukan itu disebut sebagai Pancasila.</a:t>
            </a:r>
          </a:p>
        </p:txBody>
      </p:sp>
      <p:sp>
        <p:nvSpPr>
          <p:cNvPr id="4" name="Slide Number Placeholder 3"/>
          <p:cNvSpPr>
            <a:spLocks noGrp="1"/>
          </p:cNvSpPr>
          <p:nvPr>
            <p:ph type="sldNum" sz="quarter" idx="10"/>
          </p:nvPr>
        </p:nvSpPr>
        <p:spPr/>
        <p:txBody>
          <a:bodyPr/>
          <a:lstStyle/>
          <a:p>
            <a:fld id="{405B1283-1CAC-4C22-AE27-57A3D24587FD}" type="slidenum">
              <a:rPr lang="en-US" smtClean="0"/>
              <a:t>11</a:t>
            </a:fld>
            <a:endParaRPr lang="en-US"/>
          </a:p>
        </p:txBody>
      </p:sp>
    </p:spTree>
    <p:extLst>
      <p:ext uri="{BB962C8B-B14F-4D97-AF65-F5344CB8AC3E}">
        <p14:creationId xmlns:p14="http://schemas.microsoft.com/office/powerpoint/2010/main" val="238595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Dalam proses perumusan pancasila terbentuklah panitia yang disebut dengan panitia sembilan.</a:t>
            </a:r>
          </a:p>
        </p:txBody>
      </p:sp>
      <p:sp>
        <p:nvSpPr>
          <p:cNvPr id="4" name="Slide Number Placeholder 3"/>
          <p:cNvSpPr>
            <a:spLocks noGrp="1"/>
          </p:cNvSpPr>
          <p:nvPr>
            <p:ph type="sldNum" sz="quarter" idx="10"/>
          </p:nvPr>
        </p:nvSpPr>
        <p:spPr/>
        <p:txBody>
          <a:bodyPr/>
          <a:lstStyle/>
          <a:p>
            <a:fld id="{405B1283-1CAC-4C22-AE27-57A3D24587FD}" type="slidenum">
              <a:rPr lang="en-US" smtClean="0"/>
              <a:t>12</a:t>
            </a:fld>
            <a:endParaRPr lang="en-US"/>
          </a:p>
        </p:txBody>
      </p:sp>
    </p:spTree>
    <p:extLst>
      <p:ext uri="{BB962C8B-B14F-4D97-AF65-F5344CB8AC3E}">
        <p14:creationId xmlns:p14="http://schemas.microsoft.com/office/powerpoint/2010/main" val="153731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Pada tanggal 22 Juni 1945, Panitia Sembilan menyepakati rancangan dasar negara sebagai berikut.</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1.	Ketuhanan, dengan kewajiban menjalankan syariat Islam bagi pemeluk-pemeluknya.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2.	Kemanusiaan yang adil dan beradab.</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3.	Persatuan Indonesia.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4.	Kerakyatan yang dipimpin oleh hikmat kebijaksanaan dalam permusyawaratan perwakilan.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5.	Keadilan sosial bagi seluruh rakyat Indonesia.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Rumusan dasar negara dari Panitia Sembilan ini diberi nama ”Mukadimah” oleh Soekarno, oleh Muhammad Yamin dinamakan ”Piagam Jakarta”</a:t>
            </a:r>
          </a:p>
        </p:txBody>
      </p:sp>
      <p:sp>
        <p:nvSpPr>
          <p:cNvPr id="4" name="Slide Number Placeholder 3"/>
          <p:cNvSpPr>
            <a:spLocks noGrp="1"/>
          </p:cNvSpPr>
          <p:nvPr>
            <p:ph type="sldNum" sz="quarter" idx="10"/>
          </p:nvPr>
        </p:nvSpPr>
        <p:spPr/>
        <p:txBody>
          <a:bodyPr/>
          <a:lstStyle/>
          <a:p>
            <a:fld id="{405B1283-1CAC-4C22-AE27-57A3D24587FD}" type="slidenum">
              <a:rPr lang="en-US" smtClean="0"/>
              <a:t>13</a:t>
            </a:fld>
            <a:endParaRPr lang="en-US"/>
          </a:p>
        </p:txBody>
      </p:sp>
    </p:spTree>
    <p:extLst>
      <p:ext uri="{BB962C8B-B14F-4D97-AF65-F5344CB8AC3E}">
        <p14:creationId xmlns:p14="http://schemas.microsoft.com/office/powerpoint/2010/main" val="966188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Rumusan Pancasila pada Piagam Jakarta belum disetujui oleh seluruh pihak. Sebagian pihak masih keberatan, terutama dengan rumusan sila pertama yang berbunyi, “Ketuhanan, dengan kewajiban menjalankan syariat Islam bagi pemeluk-pemeluknya”.</a:t>
            </a:r>
          </a:p>
        </p:txBody>
      </p:sp>
      <p:sp>
        <p:nvSpPr>
          <p:cNvPr id="4" name="Slide Number Placeholder 3"/>
          <p:cNvSpPr>
            <a:spLocks noGrp="1"/>
          </p:cNvSpPr>
          <p:nvPr>
            <p:ph type="sldNum" sz="quarter" idx="10"/>
          </p:nvPr>
        </p:nvSpPr>
        <p:spPr/>
        <p:txBody>
          <a:bodyPr/>
          <a:lstStyle/>
          <a:p>
            <a:fld id="{405B1283-1CAC-4C22-AE27-57A3D24587FD}" type="slidenum">
              <a:rPr lang="en-US" smtClean="0"/>
              <a:t>14</a:t>
            </a:fld>
            <a:endParaRPr lang="en-US"/>
          </a:p>
        </p:txBody>
      </p:sp>
    </p:spTree>
    <p:extLst>
      <p:ext uri="{BB962C8B-B14F-4D97-AF65-F5344CB8AC3E}">
        <p14:creationId xmlns:p14="http://schemas.microsoft.com/office/powerpoint/2010/main" val="3169955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Berdasarkan kesepakatan tersebut, PPKI kemudian melaksanakan sidang. Seluruh anggota PPKI yang mewakili seluruh rakyat Indonesia, menyetujui rumusan Pancasila. Pancasila pun ditetapkan secara resmi dan sah sebagai dasar Negara Indonesia.</a:t>
            </a:r>
          </a:p>
        </p:txBody>
      </p:sp>
      <p:sp>
        <p:nvSpPr>
          <p:cNvPr id="4" name="Slide Number Placeholder 3"/>
          <p:cNvSpPr>
            <a:spLocks noGrp="1"/>
          </p:cNvSpPr>
          <p:nvPr>
            <p:ph type="sldNum" sz="quarter" idx="10"/>
          </p:nvPr>
        </p:nvSpPr>
        <p:spPr/>
        <p:txBody>
          <a:bodyPr/>
          <a:lstStyle/>
          <a:p>
            <a:fld id="{405B1283-1CAC-4C22-AE27-57A3D24587FD}" type="slidenum">
              <a:rPr lang="en-US" smtClean="0"/>
              <a:t>15</a:t>
            </a:fld>
            <a:endParaRPr lang="en-US"/>
          </a:p>
        </p:txBody>
      </p:sp>
    </p:spTree>
    <p:extLst>
      <p:ext uri="{BB962C8B-B14F-4D97-AF65-F5344CB8AC3E}">
        <p14:creationId xmlns:p14="http://schemas.microsoft.com/office/powerpoint/2010/main" val="3231790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Pada masa Prasejarah, nilai-nilai Pancasila tecermin dalam berbagai aktivitas nenek moyang kita.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Nilai ketuhanan pada masa itu antara lain tecermin pada sistem panteon yang meliputi kepercayaan, tempat pemujaan, sarana upacara pemujaan, dan sebagainya.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Nilai kemanusiaan tampak antara lain pada sistem penguburan jenazah pada sarkofagus, waruga, serta dalam sistem perdagangan secara barter.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Nilai kesatuan tecermin pada kesamaan karakteristik kebudayaan dan juga pada kesatuan bahasa-bahasa di Indonesia sebagai satu rumpun, yaitu Austronesia. </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Nilai musyawarah tampak pada proses pemilihan pemimpin sesuai prinsip primus inter pares serta pada pengambilan keputusan untuk mengatasi masalah bersama.</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Sementara itu, nilai keadilan sosial tecermin pada pembagian tugas dan peran berdasarkan kemampuan</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3</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Kerajaan-kerajaan awal di Nusantara bercorak Hindu dan Buddha. Pada masa itu, didirikan berbagai candi, di antaranya Candi Prambanan (Hindu) dan Candi Borobudur (Buddha). Kemudian hadirlah kerajaan-kerajaan bercorak Islam. Kerajaan-kerajaan tersebut antara lain Kerajaan Samudra Pasai, Aceh, Demak, Pajang, Mataram, Banten, Gowa-Tallo, serta Ternate dan Tidore.</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4</a:t>
            </a:fld>
            <a:endParaRPr lang="en-US"/>
          </a:p>
        </p:txBody>
      </p:sp>
    </p:spTree>
    <p:extLst>
      <p:ext uri="{BB962C8B-B14F-4D97-AF65-F5344CB8AC3E}">
        <p14:creationId xmlns:p14="http://schemas.microsoft.com/office/powerpoint/2010/main" val="324336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sz="1800">
                <a:effectLst/>
                <a:latin typeface="Tahoma" panose="020B0604030504040204" pitchFamily="34" charset="0"/>
                <a:ea typeface="Calibri" panose="020F0502020204030204" pitchFamily="34" charset="0"/>
                <a:cs typeface="Times New Roman" panose="02020603050405020304" pitchFamily="18" charset="0"/>
              </a:rPr>
              <a:t>Abad XV-XVIII, bangsa Eropa gencar menjelajahi samudra. Tujuan awal mereka adalah menemukan negeri penghasil rempah-rempah. Pada saat itu, rempah-rempah merupakan komoditas yang berharga. Penjelajahan samudra ini lantas membawa bangsa Eropa ke Nusantara dan kemudian terjadilah penjajahan bangsa Eropa. Pada masa penjajahan ini, timbul berbagai perlawanan. Perlawanan tersebut didorong oleh semangat yang dijiwai oleh nilai ketuhanan, kemanusiaan, persatuan, kerakyatan, dan keadilan sosial.</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5</a:t>
            </a:fld>
            <a:endParaRPr lang="en-US"/>
          </a:p>
        </p:txBody>
      </p:sp>
    </p:spTree>
    <p:extLst>
      <p:ext uri="{BB962C8B-B14F-4D97-AF65-F5344CB8AC3E}">
        <p14:creationId xmlns:p14="http://schemas.microsoft.com/office/powerpoint/2010/main" val="3112706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Munculnya kaum Kebangkitan terpelajar menandai perubahan bentuk perjuangan melawan penjajah. Mereka memelopori perjuangan secara nasional dan dilakukan dengan berbagai cara. Cara-cara tersebut dilakukan, antara lain melalui wadah organisasi pergerakan, baik yang bersifat sosial budaya, keagamaan, pendidikan, ataupun politik, seperti organisasi Budi Utomo yang lahir pada 20 Mei 1908. Perjuangan juga dilakukan melalui media cetak seperti tulisan di surat kabar ataupun melalui karya-karya sastra. Kesadaran untuk bersatu dan berjuang dengan berbagai cara itu mencapai puncaknya ketika Sumpah Pemuda diikrarkan pada tahun 1928.</a:t>
            </a:r>
          </a:p>
        </p:txBody>
      </p:sp>
      <p:sp>
        <p:nvSpPr>
          <p:cNvPr id="4" name="Slide Number Placeholder 3"/>
          <p:cNvSpPr>
            <a:spLocks noGrp="1"/>
          </p:cNvSpPr>
          <p:nvPr>
            <p:ph type="sldNum" sz="quarter" idx="10"/>
          </p:nvPr>
        </p:nvSpPr>
        <p:spPr/>
        <p:txBody>
          <a:bodyPr/>
          <a:lstStyle/>
          <a:p>
            <a:fld id="{405B1283-1CAC-4C22-AE27-57A3D24587FD}" type="slidenum">
              <a:rPr lang="en-US" smtClean="0"/>
              <a:t>6</a:t>
            </a:fld>
            <a:endParaRPr lang="en-US"/>
          </a:p>
        </p:txBody>
      </p:sp>
    </p:spTree>
    <p:extLst>
      <p:ext uri="{BB962C8B-B14F-4D97-AF65-F5344CB8AC3E}">
        <p14:creationId xmlns:p14="http://schemas.microsoft.com/office/powerpoint/2010/main" val="2533903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D" sz="1800">
                <a:effectLst/>
                <a:latin typeface="Tahoma" panose="020B0604030504040204" pitchFamily="34" charset="0"/>
                <a:ea typeface="Calibri" panose="020F0502020204030204" pitchFamily="34" charset="0"/>
                <a:cs typeface="Times New Roman" panose="02020603050405020304" pitchFamily="18" charset="0"/>
              </a:rPr>
              <a:t>Proses lahirnya Pancasila tidak terlepas dari pembentukan BPUPK. BPUPK diketuai oleh dr. Radjiman Wedyodiningrat dengan wakil R. P. Soeroso. Anggotanya berjumlah 60 orang ditambah 7 orang perwakilan Jepang.</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7</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8</a:t>
            </a:fld>
            <a:endParaRPr lang="en-US"/>
          </a:p>
        </p:txBody>
      </p:sp>
    </p:spTree>
    <p:extLst>
      <p:ext uri="{BB962C8B-B14F-4D97-AF65-F5344CB8AC3E}">
        <p14:creationId xmlns:p14="http://schemas.microsoft.com/office/powerpoint/2010/main" val="4096187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Pada sidang tanggal 29 Mei 1945. M. Yamin mengajukan lima asas sebagai dasar Negara Indonesia. Kelima asas itu adalah sebagai berikut.</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a.          Peri kebangsaan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b.	Peri kemanusiaan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c.	Peri ketuhanan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d.	Peri kerakyatan</a:t>
            </a:r>
          </a:p>
          <a:p>
            <a:pPr marL="457200">
              <a:lnSpc>
                <a:spcPct val="107000"/>
              </a:lnSpc>
              <a:spcAft>
                <a:spcPts val="800"/>
              </a:spcAft>
            </a:pPr>
            <a:r>
              <a:rPr lang="en-ID" sz="1800">
                <a:effectLst/>
                <a:latin typeface="Tahoma" panose="020B0604030504040204" pitchFamily="34" charset="0"/>
                <a:ea typeface="Calibri" panose="020F0502020204030204" pitchFamily="34" charset="0"/>
                <a:cs typeface="Times New Roman" panose="02020603050405020304" pitchFamily="18" charset="0"/>
              </a:rPr>
              <a:t>e.	Kesejahteraan rakyat</a:t>
            </a:r>
          </a:p>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9</a:t>
            </a:fld>
            <a:endParaRPr lang="en-US"/>
          </a:p>
        </p:txBody>
      </p:sp>
    </p:spTree>
    <p:extLst>
      <p:ext uri="{BB962C8B-B14F-4D97-AF65-F5344CB8AC3E}">
        <p14:creationId xmlns:p14="http://schemas.microsoft.com/office/powerpoint/2010/main" val="3219317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5/27/2022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0.jpg"/><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1.jpeg"/><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2.jpg"/><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3.jpg"/><Relationship Id="rId5" Type="http://schemas.microsoft.com/office/2007/relationships/hdphoto" Target="../media/hdphoto1.wdp"/><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4.pn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png"/><Relationship Id="rId7" Type="http://schemas.openxmlformats.org/officeDocument/2006/relationships/diagramLayout" Target="../diagrams/layout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Data" Target="../diagrams/data1.xml"/><Relationship Id="rId5" Type="http://schemas.microsoft.com/office/2007/relationships/hdphoto" Target="../media/hdphoto1.wdp"/><Relationship Id="rId10" Type="http://schemas.microsoft.com/office/2007/relationships/diagramDrawing" Target="../diagrams/drawing1.xml"/><Relationship Id="rId4" Type="http://schemas.openxmlformats.org/officeDocument/2006/relationships/image" Target="../media/image3.png"/><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7.jp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jp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png"/><Relationship Id="rId7" Type="http://schemas.openxmlformats.org/officeDocument/2006/relationships/diagramLayout" Target="../diagrams/layout2.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Data" Target="../diagrams/data2.xml"/><Relationship Id="rId5" Type="http://schemas.microsoft.com/office/2007/relationships/hdphoto" Target="../media/hdphoto1.wdp"/><Relationship Id="rId10" Type="http://schemas.microsoft.com/office/2007/relationships/diagramDrawing" Target="../diagrams/drawing2.xml"/><Relationship Id="rId4" Type="http://schemas.openxmlformats.org/officeDocument/2006/relationships/image" Target="../media/image3.png"/><Relationship Id="rId9" Type="http://schemas.openxmlformats.org/officeDocument/2006/relationships/diagramColors" Target="../diagrams/colors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73967" y="1733550"/>
            <a:ext cx="5270786" cy="738656"/>
          </a:xfrm>
          <a:prstGeom prst="rect">
            <a:avLst/>
          </a:prstGeom>
          <a:noFill/>
        </p:spPr>
        <p:txBody>
          <a:bodyPr wrap="none" lIns="91432" tIns="45716" rIns="91432" bIns="45716">
            <a:spAutoFit/>
          </a:bodyPr>
          <a:lstStyle/>
          <a:p>
            <a:pPr algn="ctr"/>
            <a:r>
              <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Media </a:t>
            </a:r>
            <a:r>
              <a:rPr lang="en-US" sz="4200" b="1" dirty="0" err="1">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rPr>
              <a:t>Pembelajaran</a:t>
            </a:r>
            <a:endParaRPr lang="en-US" sz="4200" b="1" dirty="0">
              <a:ln w="0"/>
              <a:solidFill>
                <a:schemeClr val="tx2">
                  <a:lumMod val="50000"/>
                </a:schemeClr>
              </a:solidFill>
              <a:effectLst>
                <a:outerShdw blurRad="38100" dist="38100" dir="2700000" algn="tl">
                  <a:srgbClr val="000000">
                    <a:alpha val="43137"/>
                  </a:srgbClr>
                </a:outerShdw>
              </a:effectLst>
              <a:latin typeface="Cambria" pitchFamily="18" charset="0"/>
              <a:ea typeface="Cambria" pitchFamily="18" charset="0"/>
              <a:cs typeface="Calibri" pitchFamily="34" charset="0"/>
            </a:endParaRPr>
          </a:p>
        </p:txBody>
      </p:sp>
      <p:sp>
        <p:nvSpPr>
          <p:cNvPr id="6" name="Rectangle 5"/>
          <p:cNvSpPr/>
          <p:nvPr/>
        </p:nvSpPr>
        <p:spPr>
          <a:xfrm>
            <a:off x="3474720" y="2522494"/>
            <a:ext cx="5669280" cy="1138765"/>
          </a:xfrm>
          <a:prstGeom prst="rect">
            <a:avLst/>
          </a:prstGeom>
          <a:noFill/>
        </p:spPr>
        <p:txBody>
          <a:bodyPr wrap="square" lIns="91432" tIns="45716" rIns="91432" bIns="45716">
            <a:spAutoFit/>
          </a:bodyPr>
          <a:lstStyle/>
          <a:p>
            <a:pPr algn="ct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Pendidikan</a:t>
            </a:r>
            <a:r>
              <a:rPr lang="en-US" sz="40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a:t>
            </a:r>
            <a:r>
              <a:rPr lang="en-US" sz="40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Pancasila</a:t>
            </a:r>
            <a:endParaRPr lang="en-US" sz="66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endParaRPr>
          </a:p>
          <a:p>
            <a:pPr algn="ct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untuk</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SMP/MTs </a:t>
            </a:r>
            <a:r>
              <a:rPr lang="en-US" sz="2800" b="1" dirty="0" err="1">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Kelas</a:t>
            </a:r>
            <a:r>
              <a:rPr lang="en-US" sz="2800" b="1" dirty="0">
                <a:ln w="0"/>
                <a:effectLst>
                  <a:outerShdw blurRad="38100" dist="19050" dir="2700000" algn="tl" rotWithShape="0">
                    <a:schemeClr val="dk1">
                      <a:alpha val="40000"/>
                    </a:schemeClr>
                  </a:outerShdw>
                </a:effectLst>
                <a:latin typeface="Candara" pitchFamily="34" charset="0"/>
                <a:ea typeface="Cambria" pitchFamily="18" charset="0"/>
                <a:cs typeface="Calibri" pitchFamily="34" charset="0"/>
              </a:rPr>
              <a:t> VII</a:t>
            </a:r>
          </a:p>
        </p:txBody>
      </p:sp>
      <p:cxnSp>
        <p:nvCxnSpPr>
          <p:cNvPr id="7" name="Straight Connector 6"/>
          <p:cNvCxnSpPr/>
          <p:nvPr/>
        </p:nvCxnSpPr>
        <p:spPr>
          <a:xfrm>
            <a:off x="3703320" y="25336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descr="D:\Buku Kur Merdeka\PP\PENDIDIKAN PANCASILA 1 SMP.JPG"/>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85800" y="514350"/>
            <a:ext cx="2743200" cy="3974040"/>
          </a:xfrm>
          <a:prstGeom prst="rect">
            <a:avLst/>
          </a:prstGeom>
          <a:noFill/>
          <a:effectLst>
            <a:outerShdw dist="152400" dir="18900000" algn="bl" rotWithShape="0">
              <a:schemeClr val="tx1">
                <a:lumMod val="65000"/>
                <a:lumOff val="35000"/>
              </a:schemeClr>
            </a:outerShdw>
          </a:effectLst>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Tree>
    <p:extLst>
      <p:ext uri="{BB962C8B-B14F-4D97-AF65-F5344CB8AC3E}">
        <p14:creationId xmlns:p14="http://schemas.microsoft.com/office/powerpoint/2010/main" val="9288235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7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8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900"/>
                                        <p:tgtEl>
                                          <p:spTgt spid="6"/>
                                        </p:tgtEl>
                                      </p:cBhvr>
                                    </p:animEffect>
                                    <p:anim calcmode="lin" valueType="num">
                                      <p:cBhvr>
                                        <p:cTn id="13" dur="1900" fill="hold"/>
                                        <p:tgtEl>
                                          <p:spTgt spid="6"/>
                                        </p:tgtEl>
                                        <p:attrNameLst>
                                          <p:attrName>ppt_x</p:attrName>
                                        </p:attrNameLst>
                                      </p:cBhvr>
                                      <p:tavLst>
                                        <p:tav tm="0">
                                          <p:val>
                                            <p:strVal val="#ppt_x"/>
                                          </p:val>
                                        </p:tav>
                                        <p:tav tm="100000">
                                          <p:val>
                                            <p:strVal val="#ppt_x"/>
                                          </p:val>
                                        </p:tav>
                                      </p:tavLst>
                                    </p:anim>
                                    <p:anim calcmode="lin" valueType="num">
                                      <p:cBhvr>
                                        <p:cTn id="14" dur="19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300"/>
                                        <p:tgtEl>
                                          <p:spTgt spid="7"/>
                                        </p:tgtEl>
                                      </p:cBhvr>
                                    </p:animEffect>
                                    <p:anim calcmode="lin" valueType="num">
                                      <p:cBhvr>
                                        <p:cTn id="18" dur="2300" fill="hold"/>
                                        <p:tgtEl>
                                          <p:spTgt spid="7"/>
                                        </p:tgtEl>
                                        <p:attrNameLst>
                                          <p:attrName>ppt_x</p:attrName>
                                        </p:attrNameLst>
                                      </p:cBhvr>
                                      <p:tavLst>
                                        <p:tav tm="0">
                                          <p:val>
                                            <p:strVal val="#ppt_x"/>
                                          </p:val>
                                        </p:tav>
                                        <p:tav tm="100000">
                                          <p:val>
                                            <p:strVal val="#ppt_x"/>
                                          </p:val>
                                        </p:tav>
                                      </p:tavLst>
                                    </p:anim>
                                    <p:anim calcmode="lin" valueType="num">
                                      <p:cBhvr>
                                        <p:cTn id="19" dur="23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Candara" pitchFamily="34" charset="0"/>
              </a:rPr>
              <a:t>B. Kelahiran Pancasila</a:t>
            </a:r>
            <a:endParaRPr lang="en-US" sz="2000" b="1" dirty="0">
              <a:solidFill>
                <a:schemeClr val="bg1"/>
              </a:solidFill>
              <a:latin typeface="Candara" pitchFamily="34" charset="0"/>
            </a:endParaRP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2DD9F93D-E150-49E0-8809-6F0E2C91BF93}"/>
              </a:ext>
            </a:extLst>
          </p:cNvPr>
          <p:cNvSpPr txBox="1"/>
          <p:nvPr/>
        </p:nvSpPr>
        <p:spPr>
          <a:xfrm>
            <a:off x="3178341" y="553473"/>
            <a:ext cx="5845343" cy="4036554"/>
          </a:xfrm>
          <a:prstGeom prst="rect">
            <a:avLst/>
          </a:prstGeom>
          <a:noFill/>
        </p:spPr>
        <p:txBody>
          <a:bodyPr wrap="square">
            <a:spAutoFit/>
          </a:bodyPr>
          <a:lstStyle/>
          <a:p>
            <a:pPr>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Pada sidang tanggal 31 Mei 1945, Soepomo mengusulkan lima asas yang menurutnya harus menjadi dasar Negara Indonesia. Kelima asas tersebut sebagai berikut. </a:t>
            </a:r>
          </a:p>
          <a:p>
            <a:pPr marL="355600" lvl="0" indent="-355600">
              <a:lnSpc>
                <a:spcPct val="107000"/>
              </a:lnSpc>
              <a:spcAft>
                <a:spcPts val="800"/>
              </a:spcAft>
              <a:buFont typeface="+mj-lt"/>
              <a:buAutoNum type="alphaLcPeriod"/>
            </a:pPr>
            <a:r>
              <a:rPr lang="en-ID" sz="2400">
                <a:effectLst/>
                <a:latin typeface="Montserrat" panose="00000500000000000000" pitchFamily="2" charset="0"/>
                <a:ea typeface="Calibri" panose="020F0502020204030204" pitchFamily="34" charset="0"/>
                <a:cs typeface="Times New Roman" panose="02020603050405020304" pitchFamily="18" charset="0"/>
              </a:rPr>
              <a:t>Persatuan</a:t>
            </a:r>
          </a:p>
          <a:p>
            <a:pPr marL="355600" lvl="0" indent="-355600">
              <a:lnSpc>
                <a:spcPct val="107000"/>
              </a:lnSpc>
              <a:spcAft>
                <a:spcPts val="800"/>
              </a:spcAft>
              <a:buFont typeface="+mj-lt"/>
              <a:buAutoNum type="alphaLcPeriod"/>
            </a:pPr>
            <a:r>
              <a:rPr lang="en-ID" sz="2400">
                <a:effectLst/>
                <a:latin typeface="Montserrat" panose="00000500000000000000" pitchFamily="2" charset="0"/>
                <a:ea typeface="Calibri" panose="020F0502020204030204" pitchFamily="34" charset="0"/>
                <a:cs typeface="Times New Roman" panose="02020603050405020304" pitchFamily="18" charset="0"/>
              </a:rPr>
              <a:t>Kekeluargaan</a:t>
            </a:r>
          </a:p>
          <a:p>
            <a:pPr marL="355600" lvl="0" indent="-355600">
              <a:lnSpc>
                <a:spcPct val="107000"/>
              </a:lnSpc>
              <a:spcAft>
                <a:spcPts val="800"/>
              </a:spcAft>
              <a:buFont typeface="+mj-lt"/>
              <a:buAutoNum type="alphaLcPeriod"/>
            </a:pPr>
            <a:r>
              <a:rPr lang="en-ID" sz="2400">
                <a:effectLst/>
                <a:latin typeface="Montserrat" panose="00000500000000000000" pitchFamily="2" charset="0"/>
                <a:ea typeface="Calibri" panose="020F0502020204030204" pitchFamily="34" charset="0"/>
                <a:cs typeface="Times New Roman" panose="02020603050405020304" pitchFamily="18" charset="0"/>
              </a:rPr>
              <a:t>Keseimbangan lahir dan batin</a:t>
            </a:r>
          </a:p>
          <a:p>
            <a:pPr marL="355600" lvl="0" indent="-355600">
              <a:lnSpc>
                <a:spcPct val="107000"/>
              </a:lnSpc>
              <a:spcAft>
                <a:spcPts val="800"/>
              </a:spcAft>
              <a:buFont typeface="+mj-lt"/>
              <a:buAutoNum type="alphaLcPeriod"/>
            </a:pPr>
            <a:r>
              <a:rPr lang="en-ID" sz="2400">
                <a:effectLst/>
                <a:latin typeface="Montserrat" panose="00000500000000000000" pitchFamily="2" charset="0"/>
                <a:ea typeface="Calibri" panose="020F0502020204030204" pitchFamily="34" charset="0"/>
                <a:cs typeface="Times New Roman" panose="02020603050405020304" pitchFamily="18" charset="0"/>
              </a:rPr>
              <a:t>Musyawarah</a:t>
            </a:r>
          </a:p>
        </p:txBody>
      </p:sp>
      <p:pic>
        <p:nvPicPr>
          <p:cNvPr id="3" name="Picture 2">
            <a:extLst>
              <a:ext uri="{FF2B5EF4-FFF2-40B4-BE49-F238E27FC236}">
                <a16:creationId xmlns:a16="http://schemas.microsoft.com/office/drawing/2014/main" xmlns="" id="{AECD4B2F-C544-4359-A348-4DBD7B7973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 y="731414"/>
            <a:ext cx="2775283" cy="3355570"/>
          </a:xfrm>
          <a:prstGeom prst="rect">
            <a:avLst/>
          </a:prstGeom>
        </p:spPr>
      </p:pic>
      <p:sp>
        <p:nvSpPr>
          <p:cNvPr id="16" name="TextBox 15">
            <a:extLst>
              <a:ext uri="{FF2B5EF4-FFF2-40B4-BE49-F238E27FC236}">
                <a16:creationId xmlns:a16="http://schemas.microsoft.com/office/drawing/2014/main" xmlns="" id="{2D48B872-E2D5-4EFE-B965-7C9251508E30}"/>
              </a:ext>
            </a:extLst>
          </p:cNvPr>
          <p:cNvSpPr txBox="1"/>
          <p:nvPr/>
        </p:nvSpPr>
        <p:spPr>
          <a:xfrm>
            <a:off x="839871" y="4106253"/>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438814728"/>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Candara" pitchFamily="34" charset="0"/>
              </a:rPr>
              <a:t>B. Kelahiran Pancasila</a:t>
            </a:r>
            <a:endParaRPr lang="en-US" sz="2000" b="1" dirty="0">
              <a:solidFill>
                <a:schemeClr val="bg1"/>
              </a:solidFill>
              <a:latin typeface="Candara" pitchFamily="34" charset="0"/>
            </a:endParaRP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4D9C3683-6CEA-4C70-A728-29215A8234CC}"/>
              </a:ext>
            </a:extLst>
          </p:cNvPr>
          <p:cNvSpPr txBox="1"/>
          <p:nvPr/>
        </p:nvSpPr>
        <p:spPr>
          <a:xfrm>
            <a:off x="2438400" y="839794"/>
            <a:ext cx="6858000" cy="3220882"/>
          </a:xfrm>
          <a:prstGeom prst="rect">
            <a:avLst/>
          </a:prstGeom>
          <a:noFill/>
        </p:spPr>
        <p:txBody>
          <a:bodyPr wrap="square">
            <a:spAutoFit/>
          </a:bodyPr>
          <a:lstStyle/>
          <a:p>
            <a:pPr marL="457200">
              <a:lnSpc>
                <a:spcPct val="107000"/>
              </a:lnSpc>
              <a:spcAft>
                <a:spcPts val="800"/>
              </a:spcAft>
            </a:pP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Pada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tanggal</a:t>
            </a:r>
            <a:r>
              <a:rPr lang="en-ID" sz="2000" dirty="0">
                <a:effectLst/>
                <a:latin typeface="Montserrat" panose="00000500000000000000" pitchFamily="2" charset="0"/>
                <a:ea typeface="Calibri" panose="020F0502020204030204" pitchFamily="34" charset="0"/>
                <a:cs typeface="Times New Roman" panose="02020603050405020304" pitchFamily="18" charset="0"/>
              </a:rPr>
              <a:t> 1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Juni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1945,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Soekarno</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menyampaikan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pidatonya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mengenai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dasar</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negara</a:t>
            </a:r>
            <a:r>
              <a:rPr lang="en-ID" sz="2000" dirty="0">
                <a:effectLst/>
                <a:latin typeface="Montserrat" panose="00000500000000000000" pitchFamily="2" charset="0"/>
                <a:ea typeface="Calibri" panose="020F0502020204030204" pitchFamily="34" charset="0"/>
                <a:cs typeface="Times New Roman" panose="02020603050405020304" pitchFamily="18" charset="0"/>
              </a:rPr>
              <a:t>. yang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diajukan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latin typeface="Montserrat" panose="00000500000000000000" pitchFamily="2" charset="0"/>
                <a:ea typeface="Calibri" panose="020F0502020204030204" pitchFamily="34" charset="0"/>
                <a:cs typeface="Times New Roman" panose="02020603050405020304" pitchFamily="18" charset="0"/>
              </a:rPr>
              <a:t>yaitu</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sebagai</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berikut</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p>
          <a:p>
            <a:pPr marL="457200">
              <a:lnSpc>
                <a:spcPct val="107000"/>
              </a:lnSpc>
              <a:spcAft>
                <a:spcPts val="800"/>
              </a:spcAft>
            </a:pPr>
            <a:r>
              <a:rPr lang="en-ID" sz="2000" dirty="0">
                <a:effectLst/>
                <a:latin typeface="Montserrat" panose="00000500000000000000" pitchFamily="2" charset="0"/>
                <a:ea typeface="Calibri" panose="020F0502020204030204" pitchFamily="34" charset="0"/>
                <a:cs typeface="Times New Roman" panose="02020603050405020304" pitchFamily="18" charset="0"/>
              </a:rPr>
              <a:t>a.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Kebangsaan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Indonesia</a:t>
            </a:r>
          </a:p>
          <a:p>
            <a:pPr marL="457200">
              <a:lnSpc>
                <a:spcPct val="107000"/>
              </a:lnSpc>
              <a:spcAft>
                <a:spcPts val="800"/>
              </a:spcAft>
            </a:pPr>
            <a:r>
              <a:rPr lang="en-ID" sz="2000" dirty="0">
                <a:effectLst/>
                <a:latin typeface="Montserrat" panose="00000500000000000000" pitchFamily="2" charset="0"/>
                <a:ea typeface="Calibri" panose="020F0502020204030204" pitchFamily="34" charset="0"/>
                <a:cs typeface="Times New Roman" panose="02020603050405020304" pitchFamily="18" charset="0"/>
              </a:rPr>
              <a:t>b.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Internasionalisme</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atau</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perikemanusiaan</a:t>
            </a:r>
            <a:endParaRPr lang="en-ID" sz="2000" dirty="0">
              <a:effectLst/>
              <a:latin typeface="Montserrat" panose="00000500000000000000" pitchFamily="2" charset="0"/>
              <a:ea typeface="Calibri" panose="020F0502020204030204" pitchFamily="34" charset="0"/>
              <a:cs typeface="Times New Roman" panose="02020603050405020304" pitchFamily="18" charset="0"/>
            </a:endParaRPr>
          </a:p>
          <a:p>
            <a:pPr marL="457200">
              <a:lnSpc>
                <a:spcPct val="107000"/>
              </a:lnSpc>
              <a:spcAft>
                <a:spcPts val="800"/>
              </a:spcAft>
            </a:pPr>
            <a:r>
              <a:rPr lang="en-ID" sz="2000" dirty="0">
                <a:effectLst/>
                <a:latin typeface="Montserrat" panose="00000500000000000000" pitchFamily="2" charset="0"/>
                <a:ea typeface="Calibri" panose="020F0502020204030204" pitchFamily="34" charset="0"/>
                <a:cs typeface="Times New Roman" panose="02020603050405020304" pitchFamily="18" charset="0"/>
              </a:rPr>
              <a:t>c.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Mufakat</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atau</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demokrasi</a:t>
            </a:r>
            <a:endParaRPr lang="en-ID" sz="2000" dirty="0">
              <a:effectLst/>
              <a:latin typeface="Montserrat" panose="00000500000000000000" pitchFamily="2" charset="0"/>
              <a:ea typeface="Calibri" panose="020F0502020204030204" pitchFamily="34" charset="0"/>
              <a:cs typeface="Times New Roman" panose="02020603050405020304" pitchFamily="18" charset="0"/>
            </a:endParaRPr>
          </a:p>
          <a:p>
            <a:pPr marL="457200">
              <a:lnSpc>
                <a:spcPct val="107000"/>
              </a:lnSpc>
              <a:spcAft>
                <a:spcPts val="800"/>
              </a:spcAft>
            </a:pPr>
            <a:r>
              <a:rPr lang="en-ID" sz="2000" dirty="0">
                <a:effectLst/>
                <a:latin typeface="Montserrat" panose="00000500000000000000" pitchFamily="2" charset="0"/>
                <a:ea typeface="Calibri" panose="020F0502020204030204" pitchFamily="34" charset="0"/>
                <a:cs typeface="Times New Roman" panose="02020603050405020304" pitchFamily="18" charset="0"/>
              </a:rPr>
              <a:t>d.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Kesejahteraan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sosial</a:t>
            </a:r>
            <a:endParaRPr lang="en-ID" sz="2000" dirty="0">
              <a:effectLst/>
              <a:latin typeface="Montserrat" panose="00000500000000000000" pitchFamily="2" charset="0"/>
              <a:ea typeface="Calibri" panose="020F0502020204030204" pitchFamily="34" charset="0"/>
              <a:cs typeface="Times New Roman" panose="02020603050405020304" pitchFamily="18" charset="0"/>
            </a:endParaRPr>
          </a:p>
          <a:p>
            <a:pPr marL="457200">
              <a:lnSpc>
                <a:spcPct val="107000"/>
              </a:lnSpc>
              <a:spcAft>
                <a:spcPts val="800"/>
              </a:spcAft>
            </a:pPr>
            <a:r>
              <a:rPr lang="en-ID" sz="2000" dirty="0">
                <a:effectLst/>
                <a:latin typeface="Montserrat" panose="00000500000000000000" pitchFamily="2" charset="0"/>
                <a:ea typeface="Calibri" panose="020F0502020204030204" pitchFamily="34" charset="0"/>
                <a:cs typeface="Times New Roman" panose="02020603050405020304" pitchFamily="18" charset="0"/>
              </a:rPr>
              <a:t>e.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Ketuhanan</a:t>
            </a:r>
            <a:r>
              <a:rPr lang="en-ID" sz="2000" dirty="0">
                <a:effectLst/>
                <a:latin typeface="Montserrat" panose="00000500000000000000" pitchFamily="2" charset="0"/>
                <a:ea typeface="Calibri" panose="020F0502020204030204" pitchFamily="34" charset="0"/>
                <a:cs typeface="Times New Roman" panose="02020603050405020304" pitchFamily="18" charset="0"/>
              </a:rPr>
              <a:t> yang </a:t>
            </a:r>
            <a:r>
              <a:rPr lang="en-ID" sz="2000" dirty="0" err="1">
                <a:effectLst/>
                <a:latin typeface="Montserrat" panose="00000500000000000000" pitchFamily="2" charset="0"/>
                <a:ea typeface="Calibri" panose="020F0502020204030204" pitchFamily="34" charset="0"/>
                <a:cs typeface="Times New Roman" panose="02020603050405020304" pitchFamily="18" charset="0"/>
              </a:rPr>
              <a:t>Berkebudayaan</a:t>
            </a:r>
            <a:endParaRPr lang="en-ID" sz="2000" dirty="0">
              <a:effectLst/>
              <a:latin typeface="Montserrat" panose="00000500000000000000" pitchFamily="2"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xmlns="" id="{8C35FD24-2215-414B-BA12-A9AC78CC908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200" y="839794"/>
            <a:ext cx="2248461" cy="3220882"/>
          </a:xfrm>
          <a:prstGeom prst="rect">
            <a:avLst/>
          </a:prstGeom>
        </p:spPr>
      </p:pic>
      <p:sp>
        <p:nvSpPr>
          <p:cNvPr id="16" name="TextBox 15">
            <a:extLst>
              <a:ext uri="{FF2B5EF4-FFF2-40B4-BE49-F238E27FC236}">
                <a16:creationId xmlns:a16="http://schemas.microsoft.com/office/drawing/2014/main" xmlns="" id="{735EB637-BF25-4919-BC5E-C6A71FE71249}"/>
              </a:ext>
            </a:extLst>
          </p:cNvPr>
          <p:cNvSpPr txBox="1"/>
          <p:nvPr/>
        </p:nvSpPr>
        <p:spPr>
          <a:xfrm>
            <a:off x="819430" y="4090040"/>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299680293"/>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264934"/>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a:solidFill>
                  <a:schemeClr val="bg1"/>
                </a:solidFill>
                <a:latin typeface="Candara" pitchFamily="34" charset="0"/>
              </a:rPr>
              <a:t>C. Proses Perumusan Pancasila</a:t>
            </a:r>
            <a:endParaRPr lang="en-US" sz="2000" b="1" dirty="0">
              <a:solidFill>
                <a:schemeClr val="bg1"/>
              </a:solidFill>
              <a:latin typeface="Candara" pitchFamily="34" charset="0"/>
            </a:endParaRP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5" name="Picture 4">
            <a:extLst>
              <a:ext uri="{FF2B5EF4-FFF2-40B4-BE49-F238E27FC236}">
                <a16:creationId xmlns:a16="http://schemas.microsoft.com/office/drawing/2014/main" xmlns="" id="{EA7D97B7-2CDC-4831-AEED-8D3E9C7680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2957" y="965448"/>
            <a:ext cx="4349043" cy="2674662"/>
          </a:xfrm>
          <a:prstGeom prst="rect">
            <a:avLst/>
          </a:prstGeom>
        </p:spPr>
      </p:pic>
      <p:sp>
        <p:nvSpPr>
          <p:cNvPr id="9" name="TextBox 8">
            <a:extLst>
              <a:ext uri="{FF2B5EF4-FFF2-40B4-BE49-F238E27FC236}">
                <a16:creationId xmlns:a16="http://schemas.microsoft.com/office/drawing/2014/main" xmlns="" id="{4D9C3683-6CEA-4C70-A728-29215A8234CC}"/>
              </a:ext>
            </a:extLst>
          </p:cNvPr>
          <p:cNvSpPr txBox="1"/>
          <p:nvPr/>
        </p:nvSpPr>
        <p:spPr>
          <a:xfrm>
            <a:off x="4191000" y="1265510"/>
            <a:ext cx="4800600" cy="1650324"/>
          </a:xfrm>
          <a:prstGeom prst="rect">
            <a:avLst/>
          </a:prstGeom>
          <a:noFill/>
        </p:spPr>
        <p:txBody>
          <a:bodyPr wrap="square">
            <a:spAutoFit/>
          </a:bodyPr>
          <a:lstStyle/>
          <a:p>
            <a:pPr marL="457200">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Dalam proses perumusan pancasila terbentuklah panitia yang disebut dengan panitia sembilan.</a:t>
            </a:r>
          </a:p>
        </p:txBody>
      </p:sp>
      <p:sp>
        <p:nvSpPr>
          <p:cNvPr id="16" name="TextBox 15">
            <a:extLst>
              <a:ext uri="{FF2B5EF4-FFF2-40B4-BE49-F238E27FC236}">
                <a16:creationId xmlns:a16="http://schemas.microsoft.com/office/drawing/2014/main" xmlns="" id="{0D6BE82C-EFC3-4812-9CF1-D5A0A6284737}"/>
              </a:ext>
            </a:extLst>
          </p:cNvPr>
          <p:cNvSpPr txBox="1"/>
          <p:nvPr/>
        </p:nvSpPr>
        <p:spPr>
          <a:xfrm>
            <a:off x="261057" y="3633760"/>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7742583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36D16DD3-C269-4106-A449-B2CF3790B740}"/>
              </a:ext>
            </a:extLst>
          </p:cNvPr>
          <p:cNvSpPr/>
          <p:nvPr/>
        </p:nvSpPr>
        <p:spPr>
          <a:xfrm>
            <a:off x="500743" y="697466"/>
            <a:ext cx="8229600" cy="3779284"/>
          </a:xfrm>
          <a:prstGeom prst="roundRect">
            <a:avLst>
              <a:gd name="adj" fmla="val 5148"/>
            </a:avLst>
          </a:prstGeom>
          <a:solidFill>
            <a:srgbClr val="457B47"/>
          </a:solidFill>
          <a:ln w="57150">
            <a:solidFill>
              <a:srgbClr val="B589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24" descr="Image result" hidden="1">
            <a:extLst>
              <a:ext uri="{FF2B5EF4-FFF2-40B4-BE49-F238E27FC236}">
                <a16:creationId xmlns:a16="http://schemas.microsoft.com/office/drawing/2014/main" xmlns="" id="{4E4DBCEC-B0B5-4390-9B0C-37DF848EB442}"/>
              </a:ext>
            </a:extLst>
          </p:cNvPr>
          <p:cNvPicPr>
            <a:picLocks noChangeAspect="1" noChangeArrowheads="1"/>
          </p:cNvPicPr>
          <p:nvPr/>
        </p:nvPicPr>
        <p:blipFill rotWithShape="1">
          <a:blip r:embed="rId3" cstate="print"/>
          <a:srcRect l="1565" b="26322"/>
          <a:stretch/>
        </p:blipFill>
        <p:spPr bwMode="auto">
          <a:xfrm>
            <a:off x="-76200" y="1123950"/>
            <a:ext cx="9150927" cy="4417707"/>
          </a:xfrm>
          <a:prstGeom prst="rect">
            <a:avLst/>
          </a:prstGeom>
          <a:noFill/>
        </p:spPr>
      </p:pic>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4D9C3683-6CEA-4C70-A728-29215A8234CC}"/>
              </a:ext>
            </a:extLst>
          </p:cNvPr>
          <p:cNvSpPr txBox="1"/>
          <p:nvPr/>
        </p:nvSpPr>
        <p:spPr>
          <a:xfrm>
            <a:off x="486888" y="790823"/>
            <a:ext cx="7911935" cy="3550203"/>
          </a:xfrm>
          <a:prstGeom prst="rect">
            <a:avLst/>
          </a:prstGeom>
          <a:noFill/>
        </p:spPr>
        <p:txBody>
          <a:bodyPr wrap="square">
            <a:spAutoFit/>
          </a:bodyPr>
          <a:lstStyle/>
          <a:p>
            <a:pPr marL="457200">
              <a:lnSpc>
                <a:spcPct val="107000"/>
              </a:lnSpc>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Pada tanggal 22 Juni 1945, Panitia Sembilan menyepakati rancangan dasar negara sebagai berikut.</a:t>
            </a:r>
          </a:p>
          <a:p>
            <a:pPr marL="903288" indent="-446088">
              <a:lnSpc>
                <a:spcPct val="107000"/>
              </a:lnSpc>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1.	Ketuhanan, dengan kewajiban menjalankan syariat Islam bagi pemeluk-pemeluknya.</a:t>
            </a:r>
          </a:p>
          <a:p>
            <a:pPr marL="457200">
              <a:lnSpc>
                <a:spcPct val="107000"/>
              </a:lnSpc>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2.	Kemanusiaan yang adil dan beradab.</a:t>
            </a:r>
          </a:p>
          <a:p>
            <a:pPr marL="457200">
              <a:lnSpc>
                <a:spcPct val="107000"/>
              </a:lnSpc>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3.	Persatuan Indonesia.</a:t>
            </a:r>
          </a:p>
          <a:p>
            <a:pPr marL="903288" indent="-446088">
              <a:lnSpc>
                <a:spcPct val="107000"/>
              </a:lnSpc>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4.	Kerakyatan yang dipimpin oleh hikmat kebijaksanaan dalam permusyawaratan perwakilan.</a:t>
            </a:r>
          </a:p>
          <a:p>
            <a:pPr marL="457200">
              <a:lnSpc>
                <a:spcPct val="107000"/>
              </a:lnSpc>
              <a:spcAft>
                <a:spcPts val="800"/>
              </a:spcAft>
            </a:pPr>
            <a:r>
              <a:rPr lang="en-ID" sz="2000">
                <a:solidFill>
                  <a:schemeClr val="bg1"/>
                </a:solidFill>
                <a:effectLst/>
                <a:latin typeface="Montserrat" panose="00000500000000000000" pitchFamily="2" charset="0"/>
                <a:ea typeface="Calibri" panose="020F0502020204030204" pitchFamily="34" charset="0"/>
                <a:cs typeface="Times New Roman" panose="02020603050405020304" pitchFamily="18" charset="0"/>
              </a:rPr>
              <a:t>5.	Keadilan sosial bagi seluruh rakyat Indonesia.</a:t>
            </a:r>
          </a:p>
        </p:txBody>
      </p:sp>
      <p:sp>
        <p:nvSpPr>
          <p:cNvPr id="10" name="TextBox 34">
            <a:extLst>
              <a:ext uri="{FF2B5EF4-FFF2-40B4-BE49-F238E27FC236}">
                <a16:creationId xmlns:a16="http://schemas.microsoft.com/office/drawing/2014/main" xmlns="" id="{3631E8A2-571D-4819-B909-E98F99A97756}"/>
              </a:ext>
            </a:extLst>
          </p:cNvPr>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a:solidFill>
                  <a:schemeClr val="bg1"/>
                </a:solidFill>
                <a:latin typeface="Candara" pitchFamily="34" charset="0"/>
              </a:rPr>
              <a:t>C. Proses Perumusan Pancasila</a:t>
            </a:r>
            <a:endParaRPr lang="en-US" sz="2000" b="1" dirty="0">
              <a:solidFill>
                <a:schemeClr val="bg1"/>
              </a:solidFill>
              <a:latin typeface="Candara" pitchFamily="34" charset="0"/>
            </a:endParaRPr>
          </a:p>
        </p:txBody>
      </p:sp>
    </p:spTree>
    <p:extLst>
      <p:ext uri="{BB962C8B-B14F-4D97-AF65-F5344CB8AC3E}">
        <p14:creationId xmlns:p14="http://schemas.microsoft.com/office/powerpoint/2010/main" val="787369432"/>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4D9C3683-6CEA-4C70-A728-29215A8234CC}"/>
              </a:ext>
            </a:extLst>
          </p:cNvPr>
          <p:cNvSpPr txBox="1"/>
          <p:nvPr/>
        </p:nvSpPr>
        <p:spPr>
          <a:xfrm>
            <a:off x="-76200" y="675031"/>
            <a:ext cx="5562600" cy="3626185"/>
          </a:xfrm>
          <a:prstGeom prst="rect">
            <a:avLst/>
          </a:prstGeom>
          <a:noFill/>
        </p:spPr>
        <p:txBody>
          <a:bodyPr wrap="square">
            <a:spAutoFit/>
          </a:bodyPr>
          <a:lstStyle/>
          <a:p>
            <a:pPr marL="457200" algn="r">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Rumusan Pancasila pada Piagam Jakarta belum disetujui oleh seluruh pihak. Sebagian pihak masih keberatan, terutama dengan rumusan sila pertama yang berbunyi, “Ketuhanan, dengan kewajiban menjalankan syariat Islam bagi pemeluk-pemeluknya”.</a:t>
            </a:r>
          </a:p>
        </p:txBody>
      </p:sp>
      <p:sp>
        <p:nvSpPr>
          <p:cNvPr id="10" name="TextBox 34">
            <a:extLst>
              <a:ext uri="{FF2B5EF4-FFF2-40B4-BE49-F238E27FC236}">
                <a16:creationId xmlns:a16="http://schemas.microsoft.com/office/drawing/2014/main" xmlns="" id="{684720A7-21A4-4919-AB6D-A83E3565BE40}"/>
              </a:ext>
            </a:extLst>
          </p:cNvPr>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a:solidFill>
                  <a:schemeClr val="bg1"/>
                </a:solidFill>
                <a:latin typeface="Candara" pitchFamily="34" charset="0"/>
              </a:rPr>
              <a:t>D. Proses Penetapan Pancasila</a:t>
            </a:r>
            <a:endParaRPr lang="en-US" sz="2000" b="1" dirty="0">
              <a:solidFill>
                <a:schemeClr val="bg1"/>
              </a:solidFill>
              <a:latin typeface="Candara" pitchFamily="34" charset="0"/>
            </a:endParaRPr>
          </a:p>
        </p:txBody>
      </p:sp>
      <p:pic>
        <p:nvPicPr>
          <p:cNvPr id="11" name="Picture 10">
            <a:extLst>
              <a:ext uri="{FF2B5EF4-FFF2-40B4-BE49-F238E27FC236}">
                <a16:creationId xmlns:a16="http://schemas.microsoft.com/office/drawing/2014/main" xmlns="" id="{5CB5EDAB-F5F1-47E2-9A82-242ACADABD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1200" y="675031"/>
            <a:ext cx="2187743" cy="3626185"/>
          </a:xfrm>
          <a:prstGeom prst="rect">
            <a:avLst/>
          </a:prstGeom>
        </p:spPr>
      </p:pic>
      <p:sp>
        <p:nvSpPr>
          <p:cNvPr id="16" name="TextBox 15">
            <a:extLst>
              <a:ext uri="{FF2B5EF4-FFF2-40B4-BE49-F238E27FC236}">
                <a16:creationId xmlns:a16="http://schemas.microsoft.com/office/drawing/2014/main" xmlns="" id="{0131E181-5211-4AA6-82BF-847510C7B661}"/>
              </a:ext>
            </a:extLst>
          </p:cNvPr>
          <p:cNvSpPr txBox="1"/>
          <p:nvPr/>
        </p:nvSpPr>
        <p:spPr>
          <a:xfrm>
            <a:off x="6008771" y="4301216"/>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2231943784"/>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4D9C3683-6CEA-4C70-A728-29215A8234CC}"/>
              </a:ext>
            </a:extLst>
          </p:cNvPr>
          <p:cNvSpPr txBox="1"/>
          <p:nvPr/>
        </p:nvSpPr>
        <p:spPr>
          <a:xfrm>
            <a:off x="3238500" y="758657"/>
            <a:ext cx="5867400" cy="3626185"/>
          </a:xfrm>
          <a:prstGeom prst="rect">
            <a:avLst/>
          </a:prstGeom>
          <a:noFill/>
        </p:spPr>
        <p:txBody>
          <a:bodyPr wrap="square">
            <a:spAutoFit/>
          </a:bodyPr>
          <a:lstStyle/>
          <a:p>
            <a:pPr marL="457200">
              <a:lnSpc>
                <a:spcPct val="107000"/>
              </a:lnSpc>
              <a:spcAft>
                <a:spcPts val="800"/>
              </a:spcAft>
            </a:pPr>
            <a:r>
              <a:rPr lang="en-ID" sz="2400">
                <a:effectLst/>
                <a:latin typeface="Montserrat" panose="00000500000000000000" pitchFamily="2" charset="0"/>
                <a:ea typeface="Calibri" panose="020F0502020204030204" pitchFamily="34" charset="0"/>
                <a:cs typeface="Times New Roman" panose="02020603050405020304" pitchFamily="18" charset="0"/>
              </a:rPr>
              <a:t>Berdasarkan kesepakatan tersebut, PPKI kemudian melaksanakan sidang. Seluruh anggota PPKI yang mewakili seluruh rakyat Indonesia, menyetujui rumusan Pancasila. Pancasila pun ditetapkan secara resmi dan sah sebagai dasar Negara Indonesia.</a:t>
            </a:r>
          </a:p>
        </p:txBody>
      </p:sp>
      <p:sp>
        <p:nvSpPr>
          <p:cNvPr id="11" name="TextBox 34">
            <a:extLst>
              <a:ext uri="{FF2B5EF4-FFF2-40B4-BE49-F238E27FC236}">
                <a16:creationId xmlns:a16="http://schemas.microsoft.com/office/drawing/2014/main" xmlns="" id="{1EFA6B65-F7DE-47A7-8EE3-0F2E030D2EED}"/>
              </a:ext>
            </a:extLst>
          </p:cNvPr>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a:solidFill>
                  <a:schemeClr val="bg1"/>
                </a:solidFill>
                <a:latin typeface="Candara" pitchFamily="34" charset="0"/>
              </a:rPr>
              <a:t>D. Proses Penetapan Pancasila</a:t>
            </a:r>
            <a:endParaRPr lang="en-US" sz="2000" b="1" dirty="0">
              <a:solidFill>
                <a:schemeClr val="bg1"/>
              </a:solidFill>
              <a:latin typeface="Candara" pitchFamily="34" charset="0"/>
            </a:endParaRPr>
          </a:p>
        </p:txBody>
      </p:sp>
      <p:pic>
        <p:nvPicPr>
          <p:cNvPr id="5" name="Picture 4">
            <a:extLst>
              <a:ext uri="{FF2B5EF4-FFF2-40B4-BE49-F238E27FC236}">
                <a16:creationId xmlns:a16="http://schemas.microsoft.com/office/drawing/2014/main" xmlns="" id="{10B6E0DB-D458-43F0-A838-8F2B3B473C0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6561" b="84729" l="9507" r="90253">
                        <a14:foregroundMark x1="40193" y1="85973" x2="54633" y2="84729"/>
                        <a14:foregroundMark x1="54633" y1="84729" x2="57762" y2="84729"/>
                        <a14:foregroundMark x1="81829" y1="7919" x2="83514" y2="14027"/>
                        <a14:foregroundMark x1="90132" y1="23077" x2="90373" y2="35633"/>
                        <a14:foregroundMark x1="9868" y1="21154" x2="11312" y2="34729"/>
                        <a14:foregroundMark x1="11312" y1="34729" x2="9507" y2="35294"/>
                        <a14:foregroundMark x1="18171" y1="6900" x2="18171" y2="14367"/>
                        <a14:foregroundMark x1="81468" y1="6561" x2="81829" y2="13348"/>
                      </a14:backgroundRemoval>
                    </a14:imgEffect>
                  </a14:imgLayer>
                </a14:imgProps>
              </a:ext>
              <a:ext uri="{28A0092B-C50C-407E-A947-70E740481C1C}">
                <a14:useLocalDpi xmlns:a14="http://schemas.microsoft.com/office/drawing/2010/main" val="0"/>
              </a:ext>
            </a:extLst>
          </a:blip>
          <a:srcRect b="8656"/>
          <a:stretch/>
        </p:blipFill>
        <p:spPr>
          <a:xfrm>
            <a:off x="228600" y="766099"/>
            <a:ext cx="3450826" cy="3362243"/>
          </a:xfrm>
          <a:prstGeom prst="rect">
            <a:avLst/>
          </a:prstGeom>
        </p:spPr>
      </p:pic>
      <p:sp>
        <p:nvSpPr>
          <p:cNvPr id="16" name="TextBox 15">
            <a:extLst>
              <a:ext uri="{FF2B5EF4-FFF2-40B4-BE49-F238E27FC236}">
                <a16:creationId xmlns:a16="http://schemas.microsoft.com/office/drawing/2014/main" xmlns="" id="{128FC6FB-84BA-4CBF-8C59-0D97F7E116B4}"/>
              </a:ext>
            </a:extLst>
          </p:cNvPr>
          <p:cNvSpPr txBox="1"/>
          <p:nvPr/>
        </p:nvSpPr>
        <p:spPr>
          <a:xfrm>
            <a:off x="457200" y="4084984"/>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677194657"/>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9A123363-86E9-4765-8A5F-47AA593B762E}"/>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xmlns="" id="{21863DD4-6D57-4B6A-84BB-9FB4B7E013FC}"/>
                </a:ext>
              </a:extLst>
            </p:cNvPr>
            <p:cNvGrpSpPr/>
            <p:nvPr/>
          </p:nvGrpSpPr>
          <p:grpSpPr>
            <a:xfrm>
              <a:off x="0" y="4302125"/>
              <a:ext cx="9144000" cy="841375"/>
              <a:chOff x="0" y="4302125"/>
              <a:chExt cx="9144000" cy="841375"/>
            </a:xfrm>
          </p:grpSpPr>
          <p:pic>
            <p:nvPicPr>
              <p:cNvPr id="6" name="Picture 2" descr="E:\ELISA\ERLANGGA LISA\2017\TEMPLATE PPT\SMP PPKN kelas X kelompok wajib\SMP PPKN kelas X kelompok wajib.png">
                <a:extLst>
                  <a:ext uri="{FF2B5EF4-FFF2-40B4-BE49-F238E27FC236}">
                    <a16:creationId xmlns:a16="http://schemas.microsoft.com/office/drawing/2014/main" xmlns="" id="{67DC5519-3157-46BD-9536-77E85ADFC000}"/>
                  </a:ext>
                </a:extLst>
              </p:cNvPr>
              <p:cNvPicPr>
                <a:picLocks noChangeAspect="1" noChangeArrowheads="1"/>
              </p:cNvPicPr>
              <p:nvPr/>
            </p:nvPicPr>
            <p:blipFill>
              <a:blip r:embed="rId2" cstate="print"/>
              <a:srcRect/>
              <a:stretch>
                <a:fillRect/>
              </a:stretch>
            </p:blipFill>
            <p:spPr bwMode="auto">
              <a:xfrm>
                <a:off x="0" y="4302125"/>
                <a:ext cx="9144000" cy="841375"/>
              </a:xfrm>
              <a:prstGeom prst="rect">
                <a:avLst/>
              </a:prstGeom>
              <a:noFill/>
            </p:spPr>
          </p:pic>
          <p:sp>
            <p:nvSpPr>
              <p:cNvPr id="7" name="TextBox 16">
                <a:extLst>
                  <a:ext uri="{FF2B5EF4-FFF2-40B4-BE49-F238E27FC236}">
                    <a16:creationId xmlns:a16="http://schemas.microsoft.com/office/drawing/2014/main" xmlns="" id="{D8DF45C8-418B-4865-89E8-C6926AF62CD3}"/>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5" name="Picture 4" descr="A picture containing text&#10;&#10;Description automatically generated">
              <a:extLst>
                <a:ext uri="{FF2B5EF4-FFF2-40B4-BE49-F238E27FC236}">
                  <a16:creationId xmlns:a16="http://schemas.microsoft.com/office/drawing/2014/main" xmlns="" id="{40E39A41-0769-4517-A363-5FE19A21378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4" name="TextBox 13">
            <a:extLst>
              <a:ext uri="{FF2B5EF4-FFF2-40B4-BE49-F238E27FC236}">
                <a16:creationId xmlns:a16="http://schemas.microsoft.com/office/drawing/2014/main" xmlns="" id="{8C20D630-1FE8-4937-82CE-92BFB68E4A25}"/>
              </a:ext>
            </a:extLst>
          </p:cNvPr>
          <p:cNvSpPr txBox="1"/>
          <p:nvPr/>
        </p:nvSpPr>
        <p:spPr>
          <a:xfrm>
            <a:off x="1066800" y="1200150"/>
            <a:ext cx="3390608" cy="1200329"/>
          </a:xfrm>
          <a:prstGeom prst="rect">
            <a:avLst/>
          </a:prstGeom>
          <a:noFill/>
        </p:spPr>
        <p:txBody>
          <a:bodyPr wrap="none" rtlCol="0">
            <a:spAutoFit/>
          </a:bodyPr>
          <a:lstStyle/>
          <a:p>
            <a:r>
              <a:rPr lang="en-US" sz="2400"/>
              <a:t>Sumber Gambar:</a:t>
            </a:r>
          </a:p>
          <a:p>
            <a:pPr marL="342900" indent="-342900">
              <a:buFont typeface="Arial" panose="020B0604020202020204" pitchFamily="34" charset="0"/>
              <a:buChar char="•"/>
            </a:pPr>
            <a:r>
              <a:rPr lang="en-US" sz="2400" i="1"/>
              <a:t>www.shutterstock.com</a:t>
            </a:r>
            <a:endParaRPr lang="en-ID" sz="2400" i="1"/>
          </a:p>
          <a:p>
            <a:pPr marL="342900" indent="-342900">
              <a:buFont typeface="Arial" panose="020B0604020202020204" pitchFamily="34" charset="0"/>
              <a:buChar char="•"/>
            </a:pPr>
            <a:r>
              <a:rPr lang="en-ID" sz="2400" i="1"/>
              <a:t>www.</a:t>
            </a:r>
            <a:r>
              <a:rPr lang="en-US" sz="2400" i="1"/>
              <a:t>Id.Wikipedia.org</a:t>
            </a:r>
            <a:endParaRPr lang="en-ID" sz="2400" i="1"/>
          </a:p>
        </p:txBody>
      </p:sp>
    </p:spTree>
    <p:extLst>
      <p:ext uri="{BB962C8B-B14F-4D97-AF65-F5344CB8AC3E}">
        <p14:creationId xmlns:p14="http://schemas.microsoft.com/office/powerpoint/2010/main" val="2672243485"/>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566481" y="1343214"/>
            <a:ext cx="4542830" cy="3170159"/>
            <a:chOff x="0" y="1413510"/>
            <a:chExt cx="4542830" cy="3431117"/>
          </a:xfrm>
        </p:grpSpPr>
        <p:sp>
          <p:nvSpPr>
            <p:cNvPr id="17" name="TextBox 16"/>
            <p:cNvSpPr txBox="1"/>
            <p:nvPr/>
          </p:nvSpPr>
          <p:spPr>
            <a:xfrm>
              <a:off x="0" y="1779051"/>
              <a:ext cx="4542830" cy="3065576"/>
            </a:xfrm>
            <a:prstGeom prst="rect">
              <a:avLst/>
            </a:prstGeom>
            <a:solidFill>
              <a:schemeClr val="accent6">
                <a:lumMod val="60000"/>
                <a:lumOff val="40000"/>
              </a:schemeClr>
            </a:solidFill>
          </p:spPr>
          <p:txBody>
            <a:bodyPr wrap="square" lIns="214226" tIns="107113" rIns="214226" bIns="107113" rtlCol="0">
              <a:spAutoFit/>
            </a:bodyPr>
            <a:lstStyle/>
            <a:p>
              <a:pPr>
                <a:spcBef>
                  <a:spcPts val="300"/>
                </a:spcBef>
              </a:pPr>
              <a:r>
                <a:rPr lang="id-ID" sz="1600" noProof="1">
                  <a:latin typeface="Calibri Light" pitchFamily="34" charset="0"/>
                  <a:cs typeface="Calibri" pitchFamily="34" charset="0"/>
                </a:rPr>
                <a:t>Peserta didik diharapkan mampu:</a:t>
              </a:r>
            </a:p>
            <a:p>
              <a:pPr marL="317091" indent="-317091">
                <a:spcBef>
                  <a:spcPts val="300"/>
                </a:spcBef>
                <a:buFont typeface="Arial" pitchFamily="34" charset="0"/>
                <a:buChar char="•"/>
              </a:pPr>
              <a:r>
                <a:rPr lang="id-ID" sz="1600" noProof="1">
                  <a:latin typeface="Calibri Light" pitchFamily="34" charset="0"/>
                  <a:cs typeface="Calibri" pitchFamily="34" charset="0"/>
                </a:rPr>
                <a:t>menampilkan sikap menghayati</a:t>
              </a:r>
              <a:r>
                <a:rPr lang="en-US" sz="1600" noProof="1">
                  <a:latin typeface="Calibri Light" pitchFamily="34" charset="0"/>
                  <a:cs typeface="Calibri" pitchFamily="34" charset="0"/>
                </a:rPr>
                <a:t> sejarah kelahiran Pancasila sebagai karunia Tuhan Yang Maha Esa;</a:t>
              </a:r>
            </a:p>
            <a:p>
              <a:pPr marL="317091" indent="-317091">
                <a:spcBef>
                  <a:spcPts val="300"/>
                </a:spcBef>
                <a:buFont typeface="Arial" pitchFamily="34" charset="0"/>
                <a:buChar char="•"/>
              </a:pPr>
              <a:r>
                <a:rPr lang="en-US" sz="1600" noProof="1">
                  <a:latin typeface="Calibri Light" pitchFamily="34" charset="0"/>
                  <a:cs typeface="Calibri" pitchFamily="34" charset="0"/>
                </a:rPr>
                <a:t>menganalisis latar sejarah dan kelahiran Pancasila sebagai dasar negara;</a:t>
              </a:r>
            </a:p>
            <a:p>
              <a:pPr marL="317091" indent="-317091">
                <a:spcBef>
                  <a:spcPts val="300"/>
                </a:spcBef>
                <a:buFont typeface="Arial" pitchFamily="34" charset="0"/>
                <a:buChar char="•"/>
              </a:pPr>
              <a:r>
                <a:rPr lang="en-US" sz="1600" noProof="1">
                  <a:latin typeface="Calibri Light" pitchFamily="34" charset="0"/>
                  <a:cs typeface="Calibri" pitchFamily="34" charset="0"/>
                </a:rPr>
                <a:t>Menganalisis proses perumusan dan penetapan Pancasila sebaga dasar negara; dan </a:t>
              </a:r>
            </a:p>
            <a:p>
              <a:pPr marL="317091" indent="-317091">
                <a:spcBef>
                  <a:spcPts val="300"/>
                </a:spcBef>
                <a:buFont typeface="Arial" pitchFamily="34" charset="0"/>
                <a:buChar char="•"/>
              </a:pPr>
              <a:r>
                <a:rPr lang="en-US" sz="1600" noProof="1">
                  <a:latin typeface="Calibri Light" pitchFamily="34" charset="0"/>
                  <a:cs typeface="Calibri" pitchFamily="34" charset="0"/>
                </a:rPr>
                <a:t>Menerapkan komitmen semangat kebangsaan para pendiri negara.</a:t>
              </a:r>
              <a:endParaRPr lang="id-ID" sz="1400" noProof="1">
                <a:latin typeface="Calibri Light" pitchFamily="34" charset="0"/>
                <a:cs typeface="Calibri" pitchFamily="34" charset="0"/>
              </a:endParaRPr>
            </a:p>
          </p:txBody>
        </p:sp>
        <p:sp>
          <p:nvSpPr>
            <p:cNvPr id="18" name="Rectangle 17"/>
            <p:cNvSpPr/>
            <p:nvPr/>
          </p:nvSpPr>
          <p:spPr>
            <a:xfrm>
              <a:off x="0" y="1413510"/>
              <a:ext cx="4542830" cy="369332"/>
            </a:xfrm>
            <a:prstGeom prst="rect">
              <a:avLst/>
            </a:prstGeom>
            <a:solidFill>
              <a:schemeClr val="accent6">
                <a:lumMod val="50000"/>
              </a:schemeClr>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rgbClr val="2E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dirty="0">
                  <a:solidFill>
                    <a:schemeClr val="bg1"/>
                  </a:solidFill>
                  <a:latin typeface="Cambria" pitchFamily="18" charset="0"/>
                  <a:ea typeface="Cambria" pitchFamily="18" charset="0"/>
                  <a:cs typeface="Calibri" pitchFamily="34" charset="0"/>
                </a:rPr>
                <a:t>BAB 1</a:t>
              </a:r>
            </a:p>
          </p:txBody>
        </p:sp>
      </p:grpSp>
      <p:sp>
        <p:nvSpPr>
          <p:cNvPr id="15" name="Rectangle 14"/>
          <p:cNvSpPr/>
          <p:nvPr/>
        </p:nvSpPr>
        <p:spPr>
          <a:xfrm>
            <a:off x="1191505" y="666750"/>
            <a:ext cx="6760990" cy="408739"/>
          </a:xfrm>
          <a:prstGeom prst="rect">
            <a:avLst/>
          </a:prstGeom>
        </p:spPr>
        <p:txBody>
          <a:bodyPr wrap="square" lIns="39027" tIns="19513" rIns="39027" bIns="19513">
            <a:spAutoFit/>
          </a:bodyPr>
          <a:lstStyle/>
          <a:p>
            <a:pPr algn="ctr"/>
            <a:r>
              <a:rPr lang="en-US" sz="2400" b="1">
                <a:solidFill>
                  <a:schemeClr val="accent6">
                    <a:lumMod val="50000"/>
                  </a:schemeClr>
                </a:solidFill>
                <a:latin typeface="Arial" panose="020B0604020202020204" pitchFamily="34" charset="0"/>
                <a:cs typeface="Arial" panose="020B0604020202020204" pitchFamily="34" charset="0"/>
              </a:rPr>
              <a:t>KELAHIRAN PANCASILA</a:t>
            </a:r>
            <a:endParaRPr lang="en-US" sz="2400" b="1" dirty="0">
              <a:solidFill>
                <a:schemeClr val="accent6">
                  <a:lumMod val="50000"/>
                </a:schemeClr>
              </a:solidFill>
              <a:latin typeface="Arial" panose="020B0604020202020204" pitchFamily="34" charset="0"/>
              <a:cs typeface="Arial" panose="020B0604020202020204" pitchFamily="34" charset="0"/>
            </a:endParaRPr>
          </a:p>
        </p:txBody>
      </p:sp>
      <p:grpSp>
        <p:nvGrpSpPr>
          <p:cNvPr id="20" name="Group 19"/>
          <p:cNvGrpSpPr/>
          <p:nvPr/>
        </p:nvGrpSpPr>
        <p:grpSpPr>
          <a:xfrm>
            <a:off x="0" y="4302125"/>
            <a:ext cx="9144000" cy="841375"/>
            <a:chOff x="0" y="4302125"/>
            <a:chExt cx="9144000" cy="841375"/>
          </a:xfrm>
        </p:grpSpPr>
        <p:grpSp>
          <p:nvGrpSpPr>
            <p:cNvPr id="21" name="Group 20"/>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xmlns="" id="{65DBA3FC-0802-44E1-A583-49C659C706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75791" y="1352550"/>
            <a:ext cx="2477609" cy="3038169"/>
          </a:xfrm>
          <a:prstGeom prst="rect">
            <a:avLst/>
          </a:prstGeom>
        </p:spPr>
      </p:pic>
      <p:sp>
        <p:nvSpPr>
          <p:cNvPr id="4" name="TextBox 3">
            <a:extLst>
              <a:ext uri="{FF2B5EF4-FFF2-40B4-BE49-F238E27FC236}">
                <a16:creationId xmlns:a16="http://schemas.microsoft.com/office/drawing/2014/main" xmlns="" id="{5E8F4656-AEF0-4901-9A26-32B716CCEE94}"/>
              </a:ext>
            </a:extLst>
          </p:cNvPr>
          <p:cNvSpPr txBox="1"/>
          <p:nvPr/>
        </p:nvSpPr>
        <p:spPr>
          <a:xfrm>
            <a:off x="6152595" y="4382929"/>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63371"/>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400" b="1" dirty="0">
                <a:solidFill>
                  <a:schemeClr val="bg1"/>
                </a:solidFill>
                <a:latin typeface="Arial" panose="020B0604020202020204" pitchFamily="34" charset="0"/>
                <a:cs typeface="Arial" panose="020B0604020202020204" pitchFamily="34" charset="0"/>
              </a:rPr>
              <a:t>A. Latar Sejarah Pancasila</a:t>
            </a:r>
            <a:endParaRPr lang="en-US" sz="2400" b="1" dirty="0">
              <a:solidFill>
                <a:schemeClr val="bg1"/>
              </a:solidFill>
              <a:latin typeface="Arial" panose="020B0604020202020204" pitchFamily="34" charset="0"/>
              <a:cs typeface="Arial" panose="020B0604020202020204" pitchFamily="34"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graphicFrame>
        <p:nvGraphicFramePr>
          <p:cNvPr id="2" name="Diagram 1">
            <a:extLst>
              <a:ext uri="{FF2B5EF4-FFF2-40B4-BE49-F238E27FC236}">
                <a16:creationId xmlns:a16="http://schemas.microsoft.com/office/drawing/2014/main" xmlns="" id="{B4A4215A-DECB-498B-BC22-09422F08D74E}"/>
              </a:ext>
            </a:extLst>
          </p:cNvPr>
          <p:cNvGraphicFramePr/>
          <p:nvPr>
            <p:extLst>
              <p:ext uri="{D42A27DB-BD31-4B8C-83A1-F6EECF244321}">
                <p14:modId xmlns:p14="http://schemas.microsoft.com/office/powerpoint/2010/main" val="2596825402"/>
              </p:ext>
            </p:extLst>
          </p:nvPr>
        </p:nvGraphicFramePr>
        <p:xfrm>
          <a:off x="228600" y="452358"/>
          <a:ext cx="8382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480282681"/>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88734"/>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Arial" panose="020B0604020202020204" pitchFamily="34" charset="0"/>
                <a:cs typeface="Arial" panose="020B0604020202020204" pitchFamily="34" charset="0"/>
              </a:rPr>
              <a:t>A. Latar Sejarah Pancasila</a:t>
            </a:r>
            <a:endParaRPr lang="en-US" sz="20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152400" y="801918"/>
            <a:ext cx="4248150" cy="3170099"/>
          </a:xfrm>
          <a:prstGeom prst="rect">
            <a:avLst/>
          </a:prstGeom>
          <a:noFill/>
        </p:spPr>
        <p:txBody>
          <a:bodyPr wrap="square" rtlCol="0">
            <a:spAutoFit/>
          </a:bodyPr>
          <a:lstStyle/>
          <a:p>
            <a:pPr algn="r"/>
            <a:r>
              <a:rPr lang="en-ID" sz="2000" b="1">
                <a:latin typeface="Montserrat" panose="00000500000000000000" pitchFamily="2" charset="0"/>
              </a:rPr>
              <a:t>Kerajaan-kerajaan</a:t>
            </a:r>
            <a:r>
              <a:rPr lang="en-ID" sz="2000">
                <a:latin typeface="Montserrat" panose="00000500000000000000" pitchFamily="2" charset="0"/>
              </a:rPr>
              <a:t> awal di Nusantara bercorak Hindu </a:t>
            </a:r>
          </a:p>
          <a:p>
            <a:pPr algn="r"/>
            <a:r>
              <a:rPr lang="en-ID" sz="2000">
                <a:latin typeface="Montserrat" panose="00000500000000000000" pitchFamily="2" charset="0"/>
              </a:rPr>
              <a:t>dan Buddha.</a:t>
            </a:r>
          </a:p>
          <a:p>
            <a:pPr algn="r"/>
            <a:endParaRPr lang="en-ID" sz="2000">
              <a:latin typeface="Montserrat" panose="00000500000000000000" pitchFamily="2" charset="0"/>
            </a:endParaRPr>
          </a:p>
          <a:p>
            <a:pPr algn="r"/>
            <a:r>
              <a:rPr lang="en-ID" sz="2000">
                <a:latin typeface="Montserrat" panose="00000500000000000000" pitchFamily="2" charset="0"/>
              </a:rPr>
              <a:t>Kemudian hadirlah kerajaan-kerajaan bercorak Islam antara lain Kerajaan Samudra Pasai, Aceh, Demak, Pajang, Mataram, Banten, Gowa-Tallo, serta Ternate dan Tidore.</a:t>
            </a: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xmlns="" id="{470ECE4D-6F29-41E6-B262-EEBF003FB9E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8659"/>
          <a:stretch/>
        </p:blipFill>
        <p:spPr>
          <a:xfrm>
            <a:off x="4520264" y="895350"/>
            <a:ext cx="4318936" cy="2895600"/>
          </a:xfrm>
          <a:prstGeom prst="rect">
            <a:avLst/>
          </a:prstGeom>
        </p:spPr>
      </p:pic>
      <p:sp>
        <p:nvSpPr>
          <p:cNvPr id="12" name="TextBox 11">
            <a:extLst>
              <a:ext uri="{FF2B5EF4-FFF2-40B4-BE49-F238E27FC236}">
                <a16:creationId xmlns:a16="http://schemas.microsoft.com/office/drawing/2014/main" xmlns="" id="{B263BCBE-0EBD-4523-B065-8B07E816A2CB}"/>
              </a:ext>
            </a:extLst>
          </p:cNvPr>
          <p:cNvSpPr txBox="1"/>
          <p:nvPr/>
        </p:nvSpPr>
        <p:spPr>
          <a:xfrm>
            <a:off x="4436423" y="3839854"/>
            <a:ext cx="1752600" cy="246221"/>
          </a:xfrm>
          <a:prstGeom prst="rect">
            <a:avLst/>
          </a:prstGeom>
          <a:noFill/>
        </p:spPr>
        <p:txBody>
          <a:bodyPr wrap="square" rtlCol="0">
            <a:spAutoFit/>
          </a:bodyPr>
          <a:lstStyle/>
          <a:p>
            <a:r>
              <a:rPr lang="en-US" sz="1000"/>
              <a:t>Sumber: </a:t>
            </a:r>
            <a:r>
              <a:rPr lang="en-US" sz="1000" i="1"/>
              <a:t>shutterstock.com</a:t>
            </a:r>
            <a:endParaRPr lang="en-ID" sz="1000" i="1"/>
          </a:p>
        </p:txBody>
      </p:sp>
    </p:spTree>
    <p:extLst>
      <p:ext uri="{BB962C8B-B14F-4D97-AF65-F5344CB8AC3E}">
        <p14:creationId xmlns:p14="http://schemas.microsoft.com/office/powerpoint/2010/main" val="36251010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wipe(left)">
                                      <p:cBhvr>
                                        <p:cTn id="10" dur="3250"/>
                                        <p:tgtEl>
                                          <p:spTgt spid="16">
                                            <p:txEl>
                                              <p:pRg st="1" end="1"/>
                                            </p:txEl>
                                          </p:spTgt>
                                        </p:tgtEl>
                                      </p:cBhvr>
                                    </p:animEffect>
                                  </p:childTnLst>
                                </p:cTn>
                              </p:par>
                              <p:par>
                                <p:cTn id="11" presetID="22" presetClass="entr" presetSubtype="8" fill="hold" nodeType="withEffect">
                                  <p:stCondLst>
                                    <p:cond delay="5250"/>
                                  </p:stCondLst>
                                  <p:childTnLst>
                                    <p:set>
                                      <p:cBhvr>
                                        <p:cTn id="12" dur="1" fill="hold">
                                          <p:stCondLst>
                                            <p:cond delay="0"/>
                                          </p:stCondLst>
                                        </p:cTn>
                                        <p:tgtEl>
                                          <p:spTgt spid="16">
                                            <p:txEl>
                                              <p:pRg st="3" end="3"/>
                                            </p:txEl>
                                          </p:spTgt>
                                        </p:tgtEl>
                                        <p:attrNameLst>
                                          <p:attrName>style.visibility</p:attrName>
                                        </p:attrNameLst>
                                      </p:cBhvr>
                                      <p:to>
                                        <p:strVal val="visible"/>
                                      </p:to>
                                    </p:set>
                                    <p:animEffect transition="in" filter="wipe(left)">
                                      <p:cBhvr>
                                        <p:cTn id="13" dur="3250"/>
                                        <p:tgtEl>
                                          <p:spTgt spid="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Arial" panose="020B0604020202020204" pitchFamily="34" charset="0"/>
                <a:cs typeface="Arial" panose="020B0604020202020204" pitchFamily="34" charset="0"/>
              </a:rPr>
              <a:t>A. Latar Sejarah Pancasila</a:t>
            </a:r>
            <a:endParaRPr lang="en-US" sz="2000" b="1" dirty="0">
              <a:solidFill>
                <a:schemeClr val="bg1"/>
              </a:solidFill>
              <a:latin typeface="Arial" panose="020B0604020202020204" pitchFamily="34" charset="0"/>
              <a:cs typeface="Arial" panose="020B0604020202020204" pitchFamily="34" charset="0"/>
            </a:endParaRPr>
          </a:p>
        </p:txBody>
      </p:sp>
      <p:pic>
        <p:nvPicPr>
          <p:cNvPr id="9" name="Picture 24" descr="Image result">
            <a:extLst>
              <a:ext uri="{FF2B5EF4-FFF2-40B4-BE49-F238E27FC236}">
                <a16:creationId xmlns:a16="http://schemas.microsoft.com/office/drawing/2014/main" xmlns="" id="{861CD7BC-4BEA-4BAB-9515-F6DE95400063}"/>
              </a:ext>
            </a:extLst>
          </p:cNvPr>
          <p:cNvPicPr>
            <a:picLocks noChangeAspect="1" noChangeArrowheads="1"/>
          </p:cNvPicPr>
          <p:nvPr/>
        </p:nvPicPr>
        <p:blipFill rotWithShape="1">
          <a:blip r:embed="rId3" cstate="print"/>
          <a:srcRect b="26322"/>
          <a:stretch/>
        </p:blipFill>
        <p:spPr bwMode="auto">
          <a:xfrm>
            <a:off x="-76200" y="666824"/>
            <a:ext cx="9296400" cy="4417708"/>
          </a:xfrm>
          <a:prstGeom prst="rect">
            <a:avLst/>
          </a:prstGeom>
          <a:noFill/>
        </p:spPr>
      </p:pic>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6" name="TextBox 15"/>
          <p:cNvSpPr txBox="1"/>
          <p:nvPr/>
        </p:nvSpPr>
        <p:spPr>
          <a:xfrm>
            <a:off x="1866900" y="1000368"/>
            <a:ext cx="5410199" cy="3170099"/>
          </a:xfrm>
          <a:prstGeom prst="rect">
            <a:avLst/>
          </a:prstGeom>
          <a:noFill/>
        </p:spPr>
        <p:txBody>
          <a:bodyPr wrap="square" rtlCol="0">
            <a:spAutoFit/>
          </a:bodyPr>
          <a:lstStyle/>
          <a:p>
            <a:r>
              <a:rPr lang="en-ID" sz="2000">
                <a:solidFill>
                  <a:schemeClr val="bg1"/>
                </a:solidFill>
                <a:latin typeface="Montserrat" panose="00000500000000000000" pitchFamily="2" charset="0"/>
                <a:ea typeface="Calibri" panose="020F0502020204030204" pitchFamily="34" charset="0"/>
                <a:cs typeface="Times New Roman" panose="02020603050405020304" pitchFamily="18" charset="0"/>
              </a:rPr>
              <a:t>Abad XV-XVIII, bangsa Eropa gencar menjelajahi samudra. Tujuan awal mereka adalah menemukan negeri penghasil rempah-rempah. </a:t>
            </a:r>
          </a:p>
          <a:p>
            <a:endParaRPr lang="en-ID" sz="2000">
              <a:solidFill>
                <a:schemeClr val="bg1"/>
              </a:solidFill>
              <a:latin typeface="Montserrat" panose="00000500000000000000" pitchFamily="2" charset="0"/>
              <a:cs typeface="Times New Roman" panose="02020603050405020304" pitchFamily="18" charset="0"/>
            </a:endParaRPr>
          </a:p>
          <a:p>
            <a:r>
              <a:rPr lang="en-ID" sz="2000">
                <a:solidFill>
                  <a:schemeClr val="bg1"/>
                </a:solidFill>
                <a:latin typeface="Montserrat" panose="00000500000000000000" pitchFamily="2" charset="0"/>
                <a:ea typeface="Calibri" panose="020F0502020204030204" pitchFamily="34" charset="0"/>
                <a:cs typeface="Times New Roman" panose="02020603050405020304" pitchFamily="18" charset="0"/>
              </a:rPr>
              <a:t>Perlawanan dari Bangsa Indonesia didorong oleh semangat yang </a:t>
            </a:r>
          </a:p>
          <a:p>
            <a:r>
              <a:rPr lang="en-ID" sz="2000">
                <a:solidFill>
                  <a:schemeClr val="bg1"/>
                </a:solidFill>
                <a:latin typeface="Montserrat" panose="00000500000000000000" pitchFamily="2" charset="0"/>
                <a:ea typeface="Calibri" panose="020F0502020204030204" pitchFamily="34" charset="0"/>
                <a:cs typeface="Times New Roman" panose="02020603050405020304" pitchFamily="18" charset="0"/>
              </a:rPr>
              <a:t>dijiwai oleh nilai ketuhanan, kemanusiaan, persatuan, </a:t>
            </a:r>
          </a:p>
          <a:p>
            <a:r>
              <a:rPr lang="en-ID" sz="2000">
                <a:solidFill>
                  <a:schemeClr val="bg1"/>
                </a:solidFill>
                <a:latin typeface="Montserrat" panose="00000500000000000000" pitchFamily="2" charset="0"/>
                <a:ea typeface="Calibri" panose="020F0502020204030204" pitchFamily="34" charset="0"/>
                <a:cs typeface="Times New Roman" panose="02020603050405020304" pitchFamily="18" charset="0"/>
              </a:rPr>
              <a:t>kerakyatan, dan keadilan sosial.</a:t>
            </a:r>
            <a:endParaRPr lang="en-ID" sz="2000">
              <a:solidFill>
                <a:schemeClr val="bg1"/>
              </a:solidFill>
              <a:latin typeface="Montserrat" panose="00000500000000000000" pitchFamily="2" charset="0"/>
            </a:endParaRPr>
          </a:p>
        </p:txBody>
      </p:sp>
    </p:spTree>
    <p:extLst>
      <p:ext uri="{BB962C8B-B14F-4D97-AF65-F5344CB8AC3E}">
        <p14:creationId xmlns:p14="http://schemas.microsoft.com/office/powerpoint/2010/main" val="3388169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par>
                                <p:cTn id="8" presetID="22" presetClass="entr" presetSubtype="8" fill="hold" nodeType="withEffect">
                                  <p:stCondLst>
                                    <p:cond delay="5250"/>
                                  </p:stCondLst>
                                  <p:childTnLst>
                                    <p:set>
                                      <p:cBhvr>
                                        <p:cTn id="9" dur="1" fill="hold">
                                          <p:stCondLst>
                                            <p:cond delay="0"/>
                                          </p:stCondLst>
                                        </p:cTn>
                                        <p:tgtEl>
                                          <p:spTgt spid="16">
                                            <p:txEl>
                                              <p:pRg st="2" end="2"/>
                                            </p:txEl>
                                          </p:spTgt>
                                        </p:tgtEl>
                                        <p:attrNameLst>
                                          <p:attrName>style.visibility</p:attrName>
                                        </p:attrNameLst>
                                      </p:cBhvr>
                                      <p:to>
                                        <p:strVal val="visible"/>
                                      </p:to>
                                    </p:set>
                                    <p:animEffect transition="in" filter="wipe(left)">
                                      <p:cBhvr>
                                        <p:cTn id="10" dur="3250"/>
                                        <p:tgtEl>
                                          <p:spTgt spid="16">
                                            <p:txEl>
                                              <p:pRg st="2" end="2"/>
                                            </p:txEl>
                                          </p:spTgt>
                                        </p:tgtEl>
                                      </p:cBhvr>
                                    </p:animEffect>
                                  </p:childTnLst>
                                </p:cTn>
                              </p:par>
                              <p:par>
                                <p:cTn id="11" presetID="22" presetClass="entr" presetSubtype="8" fill="hold" nodeType="withEffect">
                                  <p:stCondLst>
                                    <p:cond delay="5250"/>
                                  </p:stCondLst>
                                  <p:childTnLst>
                                    <p:set>
                                      <p:cBhvr>
                                        <p:cTn id="12" dur="1" fill="hold">
                                          <p:stCondLst>
                                            <p:cond delay="0"/>
                                          </p:stCondLst>
                                        </p:cTn>
                                        <p:tgtEl>
                                          <p:spTgt spid="16">
                                            <p:txEl>
                                              <p:pRg st="3" end="3"/>
                                            </p:txEl>
                                          </p:spTgt>
                                        </p:tgtEl>
                                        <p:attrNameLst>
                                          <p:attrName>style.visibility</p:attrName>
                                        </p:attrNameLst>
                                      </p:cBhvr>
                                      <p:to>
                                        <p:strVal val="visible"/>
                                      </p:to>
                                    </p:set>
                                    <p:animEffect transition="in" filter="wipe(left)">
                                      <p:cBhvr>
                                        <p:cTn id="13" dur="3250"/>
                                        <p:tgtEl>
                                          <p:spTgt spid="16">
                                            <p:txEl>
                                              <p:pRg st="3" end="3"/>
                                            </p:txEl>
                                          </p:spTgt>
                                        </p:tgtEl>
                                      </p:cBhvr>
                                    </p:animEffect>
                                  </p:childTnLst>
                                </p:cTn>
                              </p:par>
                              <p:par>
                                <p:cTn id="14" presetID="22" presetClass="entr" presetSubtype="8" fill="hold" nodeType="withEffect">
                                  <p:stCondLst>
                                    <p:cond delay="5250"/>
                                  </p:stCondLst>
                                  <p:childTnLst>
                                    <p:set>
                                      <p:cBhvr>
                                        <p:cTn id="15" dur="1" fill="hold">
                                          <p:stCondLst>
                                            <p:cond delay="0"/>
                                          </p:stCondLst>
                                        </p:cTn>
                                        <p:tgtEl>
                                          <p:spTgt spid="16">
                                            <p:txEl>
                                              <p:pRg st="4" end="4"/>
                                            </p:txEl>
                                          </p:spTgt>
                                        </p:tgtEl>
                                        <p:attrNameLst>
                                          <p:attrName>style.visibility</p:attrName>
                                        </p:attrNameLst>
                                      </p:cBhvr>
                                      <p:to>
                                        <p:strVal val="visible"/>
                                      </p:to>
                                    </p:set>
                                    <p:animEffect transition="in" filter="wipe(left)">
                                      <p:cBhvr>
                                        <p:cTn id="16" dur="3250"/>
                                        <p:tgtEl>
                                          <p:spTgt spid="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Arial" panose="020B0604020202020204" pitchFamily="34" charset="0"/>
                <a:cs typeface="Arial" panose="020B0604020202020204" pitchFamily="34" charset="0"/>
              </a:rPr>
              <a:t>A. Latar Sejarah Pancasila</a:t>
            </a:r>
            <a:endParaRPr lang="en-US" sz="20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152400" y="730706"/>
            <a:ext cx="4864768" cy="3785652"/>
          </a:xfrm>
          <a:prstGeom prst="rect">
            <a:avLst/>
          </a:prstGeom>
          <a:noFill/>
        </p:spPr>
        <p:txBody>
          <a:bodyPr wrap="square" rtlCol="0">
            <a:spAutoFit/>
          </a:bodyPr>
          <a:lstStyle/>
          <a:p>
            <a:pPr algn="r"/>
            <a:r>
              <a:rPr lang="en-ID" sz="2400">
                <a:latin typeface="Montserrat" panose="00000500000000000000" pitchFamily="2" charset="0"/>
                <a:ea typeface="Calibri" panose="020F0502020204030204" pitchFamily="34" charset="0"/>
                <a:cs typeface="Times New Roman" panose="02020603050405020304" pitchFamily="18" charset="0"/>
              </a:rPr>
              <a:t>Munculnya kaum Kebangkitan terpelajar menandai perubahan bentuk perjuangan melawan penjajah. Mereka memelopori perjuangan secara nasional dan dilakukan dengan berbagai cara. Salah satunya yaitu dibentuknya organisasi Budi Utomo.</a:t>
            </a:r>
            <a:endParaRPr lang="en-ID" sz="2400">
              <a:latin typeface="Montserrat" panose="00000500000000000000" pitchFamily="2" charset="0"/>
            </a:endParaRPr>
          </a:p>
        </p:txBody>
      </p:sp>
      <p:grpSp>
        <p:nvGrpSpPr>
          <p:cNvPr id="17" name="Group 16"/>
          <p:cNvGrpSpPr/>
          <p:nvPr/>
        </p:nvGrpSpPr>
        <p:grpSpPr>
          <a:xfrm>
            <a:off x="0" y="4302125"/>
            <a:ext cx="9144000" cy="841375"/>
            <a:chOff x="0" y="4302125"/>
            <a:chExt cx="9144000" cy="841375"/>
          </a:xfrm>
        </p:grpSpPr>
        <p:grpSp>
          <p:nvGrpSpPr>
            <p:cNvPr id="18" name="Group 17"/>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pic>
        <p:nvPicPr>
          <p:cNvPr id="3" name="Picture 2">
            <a:extLst>
              <a:ext uri="{FF2B5EF4-FFF2-40B4-BE49-F238E27FC236}">
                <a16:creationId xmlns:a16="http://schemas.microsoft.com/office/drawing/2014/main" xmlns="" id="{43891D6C-0234-42E4-915B-3DAA21DB42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9621" y="858758"/>
            <a:ext cx="3497179" cy="3577023"/>
          </a:xfrm>
          <a:prstGeom prst="rect">
            <a:avLst/>
          </a:prstGeom>
        </p:spPr>
      </p:pic>
      <p:sp>
        <p:nvSpPr>
          <p:cNvPr id="12" name="TextBox 11">
            <a:extLst>
              <a:ext uri="{FF2B5EF4-FFF2-40B4-BE49-F238E27FC236}">
                <a16:creationId xmlns:a16="http://schemas.microsoft.com/office/drawing/2014/main" xmlns="" id="{39153440-8BCD-443E-B90B-309A55864A3B}"/>
              </a:ext>
            </a:extLst>
          </p:cNvPr>
          <p:cNvSpPr txBox="1"/>
          <p:nvPr/>
        </p:nvSpPr>
        <p:spPr>
          <a:xfrm>
            <a:off x="5181600" y="4405609"/>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4401908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25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left)">
                                      <p:cBhvr>
                                        <p:cTn id="7" dur="325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Candara" pitchFamily="34" charset="0"/>
              </a:rPr>
              <a:t>B. Kelahiran Pancasila</a:t>
            </a:r>
            <a:endParaRPr lang="en-US" sz="2000" b="1" dirty="0">
              <a:solidFill>
                <a:schemeClr val="bg1"/>
              </a:solidFill>
              <a:latin typeface="Candara" pitchFamily="34" charset="0"/>
            </a:endParaRP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7A05776F-46D7-4B45-B6D3-564DD3D21AF8}"/>
              </a:ext>
            </a:extLst>
          </p:cNvPr>
          <p:cNvSpPr txBox="1"/>
          <p:nvPr/>
        </p:nvSpPr>
        <p:spPr>
          <a:xfrm>
            <a:off x="4128168" y="863590"/>
            <a:ext cx="4812632" cy="3416320"/>
          </a:xfrm>
          <a:prstGeom prst="rect">
            <a:avLst/>
          </a:prstGeom>
          <a:noFill/>
        </p:spPr>
        <p:txBody>
          <a:bodyPr wrap="square">
            <a:spAutoFit/>
          </a:bodyPr>
          <a:lstStyle/>
          <a:p>
            <a:r>
              <a:rPr lang="en-ID" sz="2400">
                <a:effectLst/>
                <a:latin typeface="Montserrat" panose="00000500000000000000" pitchFamily="2" charset="0"/>
                <a:ea typeface="Calibri" panose="020F0502020204030204" pitchFamily="34" charset="0"/>
                <a:cs typeface="Times New Roman" panose="02020603050405020304" pitchFamily="18" charset="0"/>
              </a:rPr>
              <a:t>Proses lahirnya Pancasila tidak terlepas dari pembentukan BPUPK. BPUPK diketuai oleh dr. Radjiman Wedyodiningrat dengan wakil R. P. Soeroso. Anggotanya berjumlah 60 orang ditambah 7 orang perwakilan Jepang.</a:t>
            </a:r>
            <a:endParaRPr lang="en-ID" sz="2400">
              <a:latin typeface="Montserrat" panose="00000500000000000000" pitchFamily="2" charset="0"/>
            </a:endParaRPr>
          </a:p>
        </p:txBody>
      </p:sp>
      <p:pic>
        <p:nvPicPr>
          <p:cNvPr id="3" name="Picture 2">
            <a:extLst>
              <a:ext uri="{FF2B5EF4-FFF2-40B4-BE49-F238E27FC236}">
                <a16:creationId xmlns:a16="http://schemas.microsoft.com/office/drawing/2014/main" xmlns="" id="{34417B2F-35EB-411B-BEBE-82D9BA8B4D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6163" y="1179000"/>
            <a:ext cx="3789474" cy="2415790"/>
          </a:xfrm>
          <a:prstGeom prst="rect">
            <a:avLst/>
          </a:prstGeom>
        </p:spPr>
      </p:pic>
      <p:sp>
        <p:nvSpPr>
          <p:cNvPr id="16" name="TextBox 15">
            <a:extLst>
              <a:ext uri="{FF2B5EF4-FFF2-40B4-BE49-F238E27FC236}">
                <a16:creationId xmlns:a16="http://schemas.microsoft.com/office/drawing/2014/main" xmlns="" id="{6C457B44-0178-4F93-9B2C-67BCB575CB5E}"/>
              </a:ext>
            </a:extLst>
          </p:cNvPr>
          <p:cNvSpPr txBox="1"/>
          <p:nvPr/>
        </p:nvSpPr>
        <p:spPr>
          <a:xfrm>
            <a:off x="188063" y="3610655"/>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3557809506"/>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Candara" pitchFamily="34" charset="0"/>
              </a:rPr>
              <a:t>B. Kelahiran Pancasila</a:t>
            </a:r>
            <a:endParaRPr lang="en-US" sz="2000" b="1" dirty="0">
              <a:solidFill>
                <a:schemeClr val="bg1"/>
              </a:solidFill>
              <a:latin typeface="Candara" pitchFamily="34" charset="0"/>
            </a:endParaRP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graphicFrame>
        <p:nvGraphicFramePr>
          <p:cNvPr id="2" name="Diagram 1">
            <a:extLst>
              <a:ext uri="{FF2B5EF4-FFF2-40B4-BE49-F238E27FC236}">
                <a16:creationId xmlns:a16="http://schemas.microsoft.com/office/drawing/2014/main" xmlns="" id="{80834DBA-D10B-4FC2-BC17-CCE576649057}"/>
              </a:ext>
            </a:extLst>
          </p:cNvPr>
          <p:cNvGraphicFramePr/>
          <p:nvPr>
            <p:extLst>
              <p:ext uri="{D42A27DB-BD31-4B8C-83A1-F6EECF244321}">
                <p14:modId xmlns:p14="http://schemas.microsoft.com/office/powerpoint/2010/main" val="1233086282"/>
              </p:ext>
            </p:extLst>
          </p:nvPr>
        </p:nvGraphicFramePr>
        <p:xfrm>
          <a:off x="304800" y="666750"/>
          <a:ext cx="8382000" cy="3937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TextBox 2">
            <a:extLst>
              <a:ext uri="{FF2B5EF4-FFF2-40B4-BE49-F238E27FC236}">
                <a16:creationId xmlns:a16="http://schemas.microsoft.com/office/drawing/2014/main" xmlns="" id="{C046677F-E01F-4842-9CD2-3E791908723A}"/>
              </a:ext>
            </a:extLst>
          </p:cNvPr>
          <p:cNvSpPr txBox="1"/>
          <p:nvPr/>
        </p:nvSpPr>
        <p:spPr>
          <a:xfrm>
            <a:off x="5867400" y="1236643"/>
            <a:ext cx="2362200" cy="954107"/>
          </a:xfrm>
          <a:prstGeom prst="rect">
            <a:avLst/>
          </a:prstGeom>
          <a:noFill/>
        </p:spPr>
        <p:txBody>
          <a:bodyPr wrap="square" rtlCol="0">
            <a:spAutoFit/>
          </a:bodyPr>
          <a:lstStyle/>
          <a:p>
            <a:pPr algn="ctr"/>
            <a:r>
              <a:rPr lang="en-US" sz="1400" b="1">
                <a:latin typeface="Montserrat" panose="00000500000000000000" pitchFamily="2" charset="0"/>
              </a:rPr>
              <a:t>Janji Kemerdekaan</a:t>
            </a:r>
          </a:p>
          <a:p>
            <a:endParaRPr lang="en-ID" sz="1400">
              <a:latin typeface="Montserrat" panose="00000500000000000000" pitchFamily="2" charset="0"/>
            </a:endParaRPr>
          </a:p>
          <a:p>
            <a:pPr algn="ctr"/>
            <a:r>
              <a:rPr lang="en-ID" sz="1400">
                <a:latin typeface="Montserrat" panose="00000500000000000000" pitchFamily="2" charset="0"/>
              </a:rPr>
              <a:t>Pada 7 September 1944 oleh P.M. Kuniaki Koiso</a:t>
            </a:r>
          </a:p>
        </p:txBody>
      </p:sp>
      <p:sp>
        <p:nvSpPr>
          <p:cNvPr id="5" name="TextBox 4">
            <a:extLst>
              <a:ext uri="{FF2B5EF4-FFF2-40B4-BE49-F238E27FC236}">
                <a16:creationId xmlns:a16="http://schemas.microsoft.com/office/drawing/2014/main" xmlns="" id="{618FF9E0-BB4D-4960-9F4E-FA63B69B3171}"/>
              </a:ext>
            </a:extLst>
          </p:cNvPr>
          <p:cNvSpPr txBox="1"/>
          <p:nvPr/>
        </p:nvSpPr>
        <p:spPr>
          <a:xfrm>
            <a:off x="2057400" y="586085"/>
            <a:ext cx="4953000" cy="461665"/>
          </a:xfrm>
          <a:prstGeom prst="rect">
            <a:avLst/>
          </a:prstGeom>
          <a:noFill/>
        </p:spPr>
        <p:txBody>
          <a:bodyPr wrap="square" rtlCol="0">
            <a:spAutoFit/>
          </a:bodyPr>
          <a:lstStyle/>
          <a:p>
            <a:pPr algn="ctr"/>
            <a:r>
              <a:rPr lang="en-US" sz="2400" b="1">
                <a:latin typeface="Montserrat" panose="00000500000000000000" pitchFamily="2" charset="0"/>
              </a:rPr>
              <a:t>Proses terbentuknya BPUPK</a:t>
            </a:r>
            <a:endParaRPr lang="en-ID" sz="2400" b="1">
              <a:latin typeface="Montserrat" panose="00000500000000000000" pitchFamily="2" charset="0"/>
            </a:endParaRPr>
          </a:p>
        </p:txBody>
      </p:sp>
    </p:spTree>
    <p:extLst>
      <p:ext uri="{BB962C8B-B14F-4D97-AF65-F5344CB8AC3E}">
        <p14:creationId xmlns:p14="http://schemas.microsoft.com/office/powerpoint/2010/main" val="2863453506"/>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34"/>
          <p:cNvSpPr txBox="1"/>
          <p:nvPr/>
        </p:nvSpPr>
        <p:spPr>
          <a:xfrm>
            <a:off x="1" y="133350"/>
            <a:ext cx="4572000" cy="401816"/>
          </a:xfrm>
          <a:prstGeom prst="rect">
            <a:avLst/>
          </a:prstGeom>
          <a:solidFill>
            <a:schemeClr val="accent6">
              <a:lumMod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it-IT" sz="2000" b="1" dirty="0">
                <a:solidFill>
                  <a:schemeClr val="bg1"/>
                </a:solidFill>
                <a:latin typeface="Candara" pitchFamily="34" charset="0"/>
              </a:rPr>
              <a:t>B. Kelahiran Pancasila</a:t>
            </a:r>
            <a:endParaRPr lang="en-US" sz="2000" b="1" dirty="0">
              <a:solidFill>
                <a:schemeClr val="bg1"/>
              </a:solidFill>
              <a:latin typeface="Candara" pitchFamily="34" charset="0"/>
            </a:endParaRPr>
          </a:p>
        </p:txBody>
      </p:sp>
      <p:grpSp>
        <p:nvGrpSpPr>
          <p:cNvPr id="7" name="Group 6"/>
          <p:cNvGrpSpPr/>
          <p:nvPr/>
        </p:nvGrpSpPr>
        <p:grpSpPr>
          <a:xfrm>
            <a:off x="0" y="4302125"/>
            <a:ext cx="9144000" cy="841375"/>
            <a:chOff x="0" y="4302125"/>
            <a:chExt cx="9144000" cy="841375"/>
          </a:xfrm>
        </p:grpSpPr>
        <p:grpSp>
          <p:nvGrpSpPr>
            <p:cNvPr id="12" name="Group 11"/>
            <p:cNvGrpSpPr/>
            <p:nvPr/>
          </p:nvGrpSpPr>
          <p:grpSpPr>
            <a:xfrm>
              <a:off x="0" y="4302125"/>
              <a:ext cx="9144000" cy="841375"/>
              <a:chOff x="0" y="4302125"/>
              <a:chExt cx="9144000" cy="841375"/>
            </a:xfrm>
          </p:grpSpPr>
          <p:pic>
            <p:nvPicPr>
              <p:cNvPr id="14"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5"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dirty="0">
                  <a:solidFill>
                    <a:srgbClr val="002060"/>
                  </a:solidFill>
                  <a:latin typeface="Arial" pitchFamily="34" charset="0"/>
                  <a:cs typeface="Arial" pitchFamily="34" charset="0"/>
                </a:endParaRPr>
              </a:p>
            </p:txBody>
          </p:sp>
        </p:grpSp>
        <p:pic>
          <p:nvPicPr>
            <p:cNvPr id="13" name="Picture 12" descr="A picture containing text&#10;&#10;Description automatically generated">
              <a:extLst>
                <a:ext uri="{FF2B5EF4-FFF2-40B4-BE49-F238E27FC236}">
                  <a16:creationId xmlns:a16="http://schemas.microsoft.com/office/drawing/2014/main" xmlns=""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9" name="TextBox 8">
            <a:extLst>
              <a:ext uri="{FF2B5EF4-FFF2-40B4-BE49-F238E27FC236}">
                <a16:creationId xmlns:a16="http://schemas.microsoft.com/office/drawing/2014/main" xmlns="" id="{A6EEE082-E7A1-4080-A274-5D6EBFB3338F}"/>
              </a:ext>
            </a:extLst>
          </p:cNvPr>
          <p:cNvSpPr txBox="1"/>
          <p:nvPr/>
        </p:nvSpPr>
        <p:spPr>
          <a:xfrm>
            <a:off x="2781300" y="750104"/>
            <a:ext cx="6781800" cy="3550203"/>
          </a:xfrm>
          <a:prstGeom prst="rect">
            <a:avLst/>
          </a:prstGeom>
          <a:noFill/>
        </p:spPr>
        <p:txBody>
          <a:bodyPr wrap="square">
            <a:spAutoFit/>
          </a:bodyPr>
          <a:lstStyle/>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Pada sidang tanggal 29 Mei 1945. M. Yamin mengajukan lima asas sebagai dasar Negara Indonesia. Kelima asas itu adalah sebagai berikut.</a:t>
            </a:r>
          </a:p>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A.   Peri Kebangsaan</a:t>
            </a:r>
          </a:p>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B.	Peri Kemanusiaan</a:t>
            </a:r>
          </a:p>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C.	Peri Ketuhanan</a:t>
            </a:r>
          </a:p>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D.	Peri Kerakyatan</a:t>
            </a:r>
          </a:p>
          <a:p>
            <a:pPr marL="457200">
              <a:lnSpc>
                <a:spcPct val="107000"/>
              </a:lnSpc>
              <a:spcAft>
                <a:spcPts val="800"/>
              </a:spcAft>
            </a:pPr>
            <a:r>
              <a:rPr lang="en-ID" sz="2000">
                <a:effectLst/>
                <a:latin typeface="Montserrat" panose="00000500000000000000" pitchFamily="2" charset="0"/>
                <a:ea typeface="Calibri" panose="020F0502020204030204" pitchFamily="34" charset="0"/>
                <a:cs typeface="Times New Roman" panose="02020603050405020304" pitchFamily="18" charset="0"/>
              </a:rPr>
              <a:t>E.	Kesejahteraan Rakyat</a:t>
            </a:r>
          </a:p>
        </p:txBody>
      </p:sp>
      <p:pic>
        <p:nvPicPr>
          <p:cNvPr id="3" name="Picture 2">
            <a:extLst>
              <a:ext uri="{FF2B5EF4-FFF2-40B4-BE49-F238E27FC236}">
                <a16:creationId xmlns:a16="http://schemas.microsoft.com/office/drawing/2014/main" xmlns="" id="{7769893E-CA9C-4C6E-A7A4-75C0E5DECB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1000" y="843193"/>
            <a:ext cx="2667000" cy="2903696"/>
          </a:xfrm>
          <a:prstGeom prst="rect">
            <a:avLst/>
          </a:prstGeom>
        </p:spPr>
      </p:pic>
      <p:sp>
        <p:nvSpPr>
          <p:cNvPr id="16" name="TextBox 15">
            <a:extLst>
              <a:ext uri="{FF2B5EF4-FFF2-40B4-BE49-F238E27FC236}">
                <a16:creationId xmlns:a16="http://schemas.microsoft.com/office/drawing/2014/main" xmlns="" id="{6DBD548A-C417-4EF8-8A3A-45FC6E5209AF}"/>
              </a:ext>
            </a:extLst>
          </p:cNvPr>
          <p:cNvSpPr txBox="1"/>
          <p:nvPr/>
        </p:nvSpPr>
        <p:spPr>
          <a:xfrm>
            <a:off x="844550" y="3773329"/>
            <a:ext cx="1524000" cy="246221"/>
          </a:xfrm>
          <a:prstGeom prst="rect">
            <a:avLst/>
          </a:prstGeom>
          <a:noFill/>
        </p:spPr>
        <p:txBody>
          <a:bodyPr wrap="square" rtlCol="0">
            <a:spAutoFit/>
          </a:bodyPr>
          <a:lstStyle/>
          <a:p>
            <a:r>
              <a:rPr lang="en-US" sz="1000"/>
              <a:t>Sumber: </a:t>
            </a:r>
            <a:r>
              <a:rPr lang="en-US" sz="1000" i="1"/>
              <a:t>Id.Wikipedia.org</a:t>
            </a:r>
            <a:endParaRPr lang="en-ID" sz="1000" i="1"/>
          </a:p>
        </p:txBody>
      </p:sp>
    </p:spTree>
    <p:extLst>
      <p:ext uri="{BB962C8B-B14F-4D97-AF65-F5344CB8AC3E}">
        <p14:creationId xmlns:p14="http://schemas.microsoft.com/office/powerpoint/2010/main" val="1793793601"/>
      </p:ext>
    </p:extLst>
  </p:cSld>
  <p:clrMapOvr>
    <a:masterClrMapping/>
  </p:clrMapOvr>
  <p:transition spd="slow">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TotalTime>
  <Words>1216</Words>
  <Application>Microsoft Office PowerPoint</Application>
  <PresentationFormat>On-screen Show (16:9)</PresentationFormat>
  <Paragraphs>166</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Marsella Putri</cp:lastModifiedBy>
  <cp:revision>23</cp:revision>
  <dcterms:created xsi:type="dcterms:W3CDTF">2006-08-16T00:00:00Z</dcterms:created>
  <dcterms:modified xsi:type="dcterms:W3CDTF">2022-05-27T04:43:18Z</dcterms:modified>
</cp:coreProperties>
</file>