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60" r:id="rId2"/>
    <p:sldId id="262" r:id="rId3"/>
    <p:sldId id="292" r:id="rId4"/>
    <p:sldId id="293" r:id="rId5"/>
    <p:sldId id="294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6" r:id="rId18"/>
    <p:sldId id="307" r:id="rId19"/>
    <p:sldId id="308" r:id="rId20"/>
    <p:sldId id="309" r:id="rId21"/>
    <p:sldId id="310" r:id="rId22"/>
    <p:sldId id="311" r:id="rId23"/>
    <p:sldId id="312" r:id="rId24"/>
    <p:sldId id="313" r:id="rId25"/>
    <p:sldId id="314" r:id="rId26"/>
    <p:sldId id="315" r:id="rId27"/>
    <p:sldId id="316" r:id="rId28"/>
    <p:sldId id="317" r:id="rId29"/>
    <p:sldId id="318" r:id="rId30"/>
    <p:sldId id="319" r:id="rId31"/>
    <p:sldId id="320" r:id="rId32"/>
    <p:sldId id="321" r:id="rId33"/>
    <p:sldId id="322" r:id="rId3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987E"/>
    <a:srgbClr val="09C7C2"/>
    <a:srgbClr val="1777B9"/>
    <a:srgbClr val="1A86D0"/>
    <a:srgbClr val="0077D0"/>
    <a:srgbClr val="D78857"/>
    <a:srgbClr val="2EA0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882" y="6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66D27-DE06-40B4-BEBB-99905555E750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B1283-1CAC-4C22-AE27-57A3D2458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37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sz="1200" dirty="0" err="1"/>
              <a:t>Bentuk-bentuk</a:t>
            </a:r>
            <a:r>
              <a:rPr lang="en-ID" sz="1200" dirty="0"/>
              <a:t> </a:t>
            </a:r>
            <a:r>
              <a:rPr lang="en-ID" sz="1200" dirty="0" err="1"/>
              <a:t>penyampaian</a:t>
            </a:r>
            <a:r>
              <a:rPr lang="en-ID" sz="1200" dirty="0"/>
              <a:t> </a:t>
            </a:r>
            <a:r>
              <a:rPr lang="en-ID" sz="1200" dirty="0" err="1"/>
              <a:t>pendapat</a:t>
            </a:r>
            <a:r>
              <a:rPr lang="en-ID" sz="1200" dirty="0"/>
              <a:t> di </a:t>
            </a:r>
            <a:r>
              <a:rPr lang="en-ID" sz="1200" dirty="0" err="1"/>
              <a:t>muka</a:t>
            </a:r>
            <a:r>
              <a:rPr lang="en-ID" sz="1200" dirty="0"/>
              <a:t> </a:t>
            </a:r>
            <a:r>
              <a:rPr lang="en-ID" sz="1200" dirty="0" err="1"/>
              <a:t>umum</a:t>
            </a:r>
            <a:r>
              <a:rPr lang="en-ID" sz="1200" dirty="0"/>
              <a:t> </a:t>
            </a:r>
            <a:r>
              <a:rPr lang="en-ID" sz="1200" dirty="0" err="1"/>
              <a:t>disebutkan</a:t>
            </a:r>
            <a:r>
              <a:rPr lang="en-ID" sz="1200" dirty="0"/>
              <a:t> pada </a:t>
            </a:r>
            <a:r>
              <a:rPr lang="en-ID" sz="1200" dirty="0" err="1"/>
              <a:t>Pasal</a:t>
            </a:r>
            <a:r>
              <a:rPr lang="en-ID" sz="1200" dirty="0"/>
              <a:t> 1 Angka 3–6:</a:t>
            </a:r>
          </a:p>
          <a:p>
            <a:pPr marL="361950" indent="-361950"/>
            <a:r>
              <a:rPr lang="en-ID" sz="1200" dirty="0"/>
              <a:t>(3) </a:t>
            </a:r>
            <a:r>
              <a:rPr lang="en-ID" sz="1200" dirty="0" err="1"/>
              <a:t>Unjuk</a:t>
            </a:r>
            <a:r>
              <a:rPr lang="en-ID" sz="1200" dirty="0"/>
              <a:t> rasa </a:t>
            </a:r>
            <a:r>
              <a:rPr lang="en-ID" sz="1200" dirty="0" err="1"/>
              <a:t>atau</a:t>
            </a:r>
            <a:r>
              <a:rPr lang="en-ID" sz="1200" dirty="0"/>
              <a:t> </a:t>
            </a:r>
            <a:r>
              <a:rPr lang="en-ID" sz="1200" dirty="0" err="1"/>
              <a:t>demonstrasi</a:t>
            </a:r>
            <a:r>
              <a:rPr lang="en-ID" sz="1200" dirty="0"/>
              <a:t> </a:t>
            </a:r>
            <a:r>
              <a:rPr lang="en-ID" sz="1200" dirty="0" err="1"/>
              <a:t>adalah</a:t>
            </a:r>
            <a:r>
              <a:rPr lang="en-ID" sz="1200" dirty="0"/>
              <a:t> </a:t>
            </a:r>
            <a:r>
              <a:rPr lang="en-ID" sz="1200" dirty="0" err="1"/>
              <a:t>kegiatan</a:t>
            </a:r>
            <a:r>
              <a:rPr lang="en-ID" sz="1200" dirty="0"/>
              <a:t> yang </a:t>
            </a:r>
            <a:r>
              <a:rPr lang="en-ID" sz="1200" dirty="0" err="1"/>
              <a:t>dilakukan</a:t>
            </a:r>
            <a:r>
              <a:rPr lang="en-ID" sz="1200" dirty="0"/>
              <a:t> oleh </a:t>
            </a:r>
            <a:r>
              <a:rPr lang="en-ID" sz="1200" dirty="0" err="1"/>
              <a:t>satu</a:t>
            </a:r>
            <a:r>
              <a:rPr lang="en-ID" sz="1200" dirty="0"/>
              <a:t> orang </a:t>
            </a:r>
            <a:r>
              <a:rPr lang="en-ID" sz="1200" dirty="0" err="1"/>
              <a:t>atau</a:t>
            </a:r>
            <a:r>
              <a:rPr lang="en-ID" sz="1200" dirty="0"/>
              <a:t> </a:t>
            </a:r>
            <a:r>
              <a:rPr lang="en-ID" sz="1200" dirty="0" err="1"/>
              <a:t>lebih</a:t>
            </a:r>
            <a:r>
              <a:rPr lang="en-ID" sz="1200" dirty="0"/>
              <a:t> </a:t>
            </a:r>
            <a:r>
              <a:rPr lang="en-ID" sz="1200" dirty="0" err="1"/>
              <a:t>untuk</a:t>
            </a:r>
            <a:r>
              <a:rPr lang="en-ID" sz="1200" dirty="0"/>
              <a:t> </a:t>
            </a:r>
            <a:r>
              <a:rPr lang="en-ID" sz="1200" dirty="0" err="1"/>
              <a:t>mengeluarkan</a:t>
            </a:r>
            <a:r>
              <a:rPr lang="en-ID" sz="1200" dirty="0"/>
              <a:t> </a:t>
            </a:r>
            <a:r>
              <a:rPr lang="en-ID" sz="1200" dirty="0" err="1"/>
              <a:t>pikiran</a:t>
            </a:r>
            <a:r>
              <a:rPr lang="en-ID" sz="1200" dirty="0"/>
              <a:t> </a:t>
            </a:r>
            <a:r>
              <a:rPr lang="en-ID" sz="1200" dirty="0" err="1"/>
              <a:t>dengan</a:t>
            </a:r>
            <a:r>
              <a:rPr lang="en-ID" sz="1200" dirty="0"/>
              <a:t> </a:t>
            </a:r>
            <a:r>
              <a:rPr lang="en-ID" sz="1200" dirty="0" err="1"/>
              <a:t>lisan</a:t>
            </a:r>
            <a:r>
              <a:rPr lang="en-ID" sz="1200" dirty="0"/>
              <a:t>, tulisan, dan </a:t>
            </a:r>
            <a:r>
              <a:rPr lang="en-ID" sz="1200" dirty="0" err="1"/>
              <a:t>sebagainya</a:t>
            </a:r>
            <a:r>
              <a:rPr lang="en-ID" sz="1200" dirty="0"/>
              <a:t> </a:t>
            </a:r>
            <a:r>
              <a:rPr lang="en-ID" sz="1200" dirty="0" err="1"/>
              <a:t>secara</a:t>
            </a:r>
            <a:r>
              <a:rPr lang="en-ID" sz="1200" dirty="0"/>
              <a:t> </a:t>
            </a:r>
            <a:r>
              <a:rPr lang="en-ID" sz="1200" dirty="0" err="1"/>
              <a:t>demonstratif</a:t>
            </a:r>
            <a:r>
              <a:rPr lang="en-ID" sz="1200" dirty="0"/>
              <a:t> di </a:t>
            </a:r>
            <a:r>
              <a:rPr lang="en-ID" sz="1200" dirty="0" err="1"/>
              <a:t>muka</a:t>
            </a:r>
            <a:r>
              <a:rPr lang="en-ID" sz="1200" dirty="0"/>
              <a:t> </a:t>
            </a:r>
            <a:r>
              <a:rPr lang="en-ID" sz="1200" dirty="0" err="1"/>
              <a:t>umum</a:t>
            </a:r>
            <a:r>
              <a:rPr lang="en-ID" sz="1200" dirty="0"/>
              <a:t>.</a:t>
            </a:r>
          </a:p>
          <a:p>
            <a:pPr marL="361950" indent="-361950"/>
            <a:r>
              <a:rPr lang="en-ID" sz="1200" dirty="0"/>
              <a:t>(4) </a:t>
            </a:r>
            <a:r>
              <a:rPr lang="en-ID" sz="1200" dirty="0" err="1"/>
              <a:t>Pawai</a:t>
            </a:r>
            <a:r>
              <a:rPr lang="en-ID" sz="1200" dirty="0"/>
              <a:t> </a:t>
            </a:r>
            <a:r>
              <a:rPr lang="en-ID" sz="1200" dirty="0" err="1"/>
              <a:t>adalah</a:t>
            </a:r>
            <a:r>
              <a:rPr lang="en-ID" sz="1200" dirty="0"/>
              <a:t> </a:t>
            </a:r>
            <a:r>
              <a:rPr lang="en-ID" sz="1200" dirty="0" err="1"/>
              <a:t>cara</a:t>
            </a:r>
            <a:r>
              <a:rPr lang="en-ID" sz="1200" dirty="0"/>
              <a:t> </a:t>
            </a:r>
            <a:r>
              <a:rPr lang="en-ID" sz="1200" dirty="0" err="1"/>
              <a:t>menyampaikan</a:t>
            </a:r>
            <a:r>
              <a:rPr lang="en-ID" sz="1200" dirty="0"/>
              <a:t> </a:t>
            </a:r>
            <a:r>
              <a:rPr lang="en-ID" sz="1200" dirty="0" err="1"/>
              <a:t>pendapat</a:t>
            </a:r>
            <a:r>
              <a:rPr lang="en-ID" sz="1200" dirty="0"/>
              <a:t> </a:t>
            </a:r>
            <a:r>
              <a:rPr lang="en-ID" sz="1200" dirty="0" err="1"/>
              <a:t>dengan</a:t>
            </a:r>
            <a:r>
              <a:rPr lang="en-ID" sz="1200" dirty="0"/>
              <a:t> arak-</a:t>
            </a:r>
            <a:r>
              <a:rPr lang="en-ID" sz="1200" dirty="0" err="1"/>
              <a:t>arakan</a:t>
            </a:r>
            <a:r>
              <a:rPr lang="en-ID" sz="1200" dirty="0"/>
              <a:t> di </a:t>
            </a:r>
            <a:r>
              <a:rPr lang="en-ID" sz="1200" dirty="0" err="1"/>
              <a:t>jalan</a:t>
            </a:r>
            <a:r>
              <a:rPr lang="en-ID" sz="1200" dirty="0"/>
              <a:t> </a:t>
            </a:r>
            <a:r>
              <a:rPr lang="en-ID" sz="1200" dirty="0" err="1"/>
              <a:t>umum</a:t>
            </a:r>
            <a:r>
              <a:rPr lang="en-ID" sz="1200" dirty="0"/>
              <a:t>.</a:t>
            </a:r>
          </a:p>
          <a:p>
            <a:pPr marL="361950" indent="-361950"/>
            <a:r>
              <a:rPr lang="en-ID" sz="1200" dirty="0"/>
              <a:t>(5) </a:t>
            </a:r>
            <a:r>
              <a:rPr lang="en-ID" sz="1200" dirty="0" err="1"/>
              <a:t>Rapat</a:t>
            </a:r>
            <a:r>
              <a:rPr lang="en-ID" sz="1200" dirty="0"/>
              <a:t> </a:t>
            </a:r>
            <a:r>
              <a:rPr lang="en-ID" sz="1200" dirty="0" err="1"/>
              <a:t>umum</a:t>
            </a:r>
            <a:r>
              <a:rPr lang="en-ID" sz="1200" dirty="0"/>
              <a:t> </a:t>
            </a:r>
            <a:r>
              <a:rPr lang="en-ID" sz="1200" dirty="0" err="1"/>
              <a:t>adalah</a:t>
            </a:r>
            <a:r>
              <a:rPr lang="en-ID" sz="1200" dirty="0"/>
              <a:t> </a:t>
            </a:r>
            <a:r>
              <a:rPr lang="en-ID" sz="1200" dirty="0" err="1"/>
              <a:t>pertemuan</a:t>
            </a:r>
            <a:r>
              <a:rPr lang="en-ID" sz="1200" dirty="0"/>
              <a:t> </a:t>
            </a:r>
            <a:r>
              <a:rPr lang="en-ID" sz="1200" dirty="0" err="1"/>
              <a:t>terbuka</a:t>
            </a:r>
            <a:r>
              <a:rPr lang="en-ID" sz="1200" dirty="0"/>
              <a:t> yang </a:t>
            </a:r>
            <a:r>
              <a:rPr lang="en-ID" sz="1200" dirty="0" err="1"/>
              <a:t>dilakukan</a:t>
            </a:r>
            <a:r>
              <a:rPr lang="en-ID" sz="1200" dirty="0"/>
              <a:t> </a:t>
            </a:r>
            <a:r>
              <a:rPr lang="en-ID" sz="1200" dirty="0" err="1"/>
              <a:t>untuk</a:t>
            </a:r>
            <a:r>
              <a:rPr lang="en-ID" sz="1200" dirty="0"/>
              <a:t> </a:t>
            </a:r>
            <a:r>
              <a:rPr lang="en-ID" sz="1200" dirty="0" err="1"/>
              <a:t>menyampaikan</a:t>
            </a:r>
            <a:r>
              <a:rPr lang="en-ID" sz="1200" dirty="0"/>
              <a:t> </a:t>
            </a:r>
            <a:r>
              <a:rPr lang="en-ID" sz="1200" dirty="0" err="1"/>
              <a:t>pendapat</a:t>
            </a:r>
            <a:r>
              <a:rPr lang="en-ID" sz="1200" dirty="0"/>
              <a:t> </a:t>
            </a:r>
            <a:r>
              <a:rPr lang="en-ID" sz="1200" dirty="0" err="1"/>
              <a:t>dengan</a:t>
            </a:r>
            <a:r>
              <a:rPr lang="en-ID" sz="1200" dirty="0"/>
              <a:t> </a:t>
            </a:r>
            <a:r>
              <a:rPr lang="en-ID" sz="1200" dirty="0" err="1"/>
              <a:t>tema</a:t>
            </a:r>
            <a:r>
              <a:rPr lang="en-ID" sz="1200" dirty="0"/>
              <a:t> </a:t>
            </a:r>
            <a:r>
              <a:rPr lang="en-ID" sz="1200" dirty="0" err="1"/>
              <a:t>tertentu</a:t>
            </a:r>
            <a:r>
              <a:rPr lang="en-ID" sz="1200" dirty="0"/>
              <a:t>.</a:t>
            </a:r>
          </a:p>
          <a:p>
            <a:pPr marL="361950" indent="-361950"/>
            <a:r>
              <a:rPr lang="en-ID" sz="1200" dirty="0"/>
              <a:t>(6) </a:t>
            </a:r>
            <a:r>
              <a:rPr lang="en-ID" sz="1200" dirty="0" err="1"/>
              <a:t>Mimbar</a:t>
            </a:r>
            <a:r>
              <a:rPr lang="en-ID" sz="1200" dirty="0"/>
              <a:t> </a:t>
            </a:r>
            <a:r>
              <a:rPr lang="en-ID" sz="1200" dirty="0" err="1"/>
              <a:t>bebas</a:t>
            </a:r>
            <a:r>
              <a:rPr lang="en-ID" sz="1200" dirty="0"/>
              <a:t> </a:t>
            </a:r>
            <a:r>
              <a:rPr lang="en-ID" sz="1200" dirty="0" err="1"/>
              <a:t>adalah</a:t>
            </a:r>
            <a:r>
              <a:rPr lang="en-ID" sz="1200" dirty="0"/>
              <a:t> </a:t>
            </a:r>
            <a:r>
              <a:rPr lang="en-ID" sz="1200" dirty="0" err="1"/>
              <a:t>kegiatan</a:t>
            </a:r>
            <a:r>
              <a:rPr lang="en-ID" sz="1200" dirty="0"/>
              <a:t> </a:t>
            </a:r>
            <a:r>
              <a:rPr lang="en-ID" sz="1200" dirty="0" err="1"/>
              <a:t>menyampaikan</a:t>
            </a:r>
            <a:r>
              <a:rPr lang="en-ID" sz="1200" dirty="0"/>
              <a:t> </a:t>
            </a:r>
            <a:r>
              <a:rPr lang="en-ID" sz="1200" dirty="0" err="1"/>
              <a:t>pendapat</a:t>
            </a:r>
            <a:r>
              <a:rPr lang="en-ID" sz="1200" dirty="0"/>
              <a:t> di </a:t>
            </a:r>
            <a:r>
              <a:rPr lang="en-ID" sz="1200" dirty="0" err="1"/>
              <a:t>muka</a:t>
            </a:r>
            <a:r>
              <a:rPr lang="en-ID" sz="1200" dirty="0"/>
              <a:t> </a:t>
            </a:r>
            <a:r>
              <a:rPr lang="en-ID" sz="1200" dirty="0" err="1"/>
              <a:t>umum</a:t>
            </a:r>
            <a:r>
              <a:rPr lang="en-ID" sz="1200" dirty="0"/>
              <a:t> yang </a:t>
            </a:r>
            <a:r>
              <a:rPr lang="en-ID" sz="1200" dirty="0" err="1"/>
              <a:t>dilakukan</a:t>
            </a:r>
            <a:r>
              <a:rPr lang="en-ID" sz="1200" dirty="0"/>
              <a:t> </a:t>
            </a:r>
            <a:r>
              <a:rPr lang="en-ID" sz="1200" dirty="0" err="1"/>
              <a:t>secara</a:t>
            </a:r>
            <a:r>
              <a:rPr lang="en-ID" sz="1200" dirty="0"/>
              <a:t> </a:t>
            </a:r>
            <a:r>
              <a:rPr lang="en-ID" sz="1200" dirty="0" err="1"/>
              <a:t>bebas</a:t>
            </a:r>
            <a:r>
              <a:rPr lang="en-ID" sz="1200" dirty="0"/>
              <a:t> </a:t>
            </a:r>
            <a:r>
              <a:rPr lang="en-ID" sz="1200" dirty="0" err="1"/>
              <a:t>terbuka</a:t>
            </a:r>
            <a:r>
              <a:rPr lang="en-ID" sz="1200" dirty="0"/>
              <a:t> </a:t>
            </a:r>
            <a:r>
              <a:rPr lang="en-ID" sz="1200" dirty="0" err="1"/>
              <a:t>tanpa</a:t>
            </a:r>
            <a:r>
              <a:rPr lang="en-ID" sz="1200" dirty="0"/>
              <a:t> </a:t>
            </a:r>
            <a:r>
              <a:rPr lang="en-ID" sz="1200" dirty="0" err="1"/>
              <a:t>tema</a:t>
            </a:r>
            <a:r>
              <a:rPr lang="en-ID" sz="1200" dirty="0"/>
              <a:t> </a:t>
            </a:r>
            <a:r>
              <a:rPr lang="en-ID" sz="1200" dirty="0" err="1"/>
              <a:t>tertentu</a:t>
            </a:r>
            <a:r>
              <a:rPr lang="en-ID" sz="1200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6733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dirty="0" err="1"/>
              <a:t>Penyampaian</a:t>
            </a:r>
            <a:r>
              <a:rPr lang="en-ID" dirty="0"/>
              <a:t> </a:t>
            </a:r>
            <a:r>
              <a:rPr lang="en-ID" dirty="0" err="1"/>
              <a:t>pendapat</a:t>
            </a:r>
            <a:r>
              <a:rPr lang="en-ID" dirty="0"/>
              <a:t> di </a:t>
            </a:r>
            <a:r>
              <a:rPr lang="en-ID" dirty="0" err="1"/>
              <a:t>muka</a:t>
            </a:r>
            <a:r>
              <a:rPr lang="en-ID" dirty="0"/>
              <a:t> </a:t>
            </a:r>
            <a:r>
              <a:rPr lang="en-ID" dirty="0" err="1"/>
              <a:t>umum</a:t>
            </a:r>
            <a:r>
              <a:rPr lang="en-ID" dirty="0"/>
              <a:t> </a:t>
            </a:r>
            <a:r>
              <a:rPr lang="en-ID" dirty="0" err="1"/>
              <a:t>dapat</a:t>
            </a:r>
            <a:r>
              <a:rPr lang="en-ID" dirty="0"/>
              <a:t> </a:t>
            </a:r>
            <a:r>
              <a:rPr lang="en-ID" dirty="0" err="1"/>
              <a:t>dilaksanakan</a:t>
            </a:r>
            <a:r>
              <a:rPr lang="en-ID" dirty="0"/>
              <a:t> oleh </a:t>
            </a:r>
            <a:r>
              <a:rPr lang="en-ID" dirty="0" err="1"/>
              <a:t>setiap</a:t>
            </a:r>
            <a:r>
              <a:rPr lang="en-ID" dirty="0"/>
              <a:t> </a:t>
            </a:r>
            <a:r>
              <a:rPr lang="en-ID" dirty="0" err="1"/>
              <a:t>warga</a:t>
            </a:r>
            <a:r>
              <a:rPr lang="en-ID" dirty="0"/>
              <a:t> negara </a:t>
            </a:r>
            <a:r>
              <a:rPr lang="en-ID" dirty="0" err="1"/>
              <a:t>dengan</a:t>
            </a:r>
            <a:r>
              <a:rPr lang="en-ID" dirty="0"/>
              <a:t> tata </a:t>
            </a:r>
            <a:r>
              <a:rPr lang="en-ID" dirty="0" err="1"/>
              <a:t>cara</a:t>
            </a:r>
            <a:r>
              <a:rPr lang="en-ID" dirty="0"/>
              <a:t> </a:t>
            </a:r>
            <a:r>
              <a:rPr lang="en-ID" dirty="0" err="1"/>
              <a:t>penyampaian</a:t>
            </a:r>
            <a:r>
              <a:rPr lang="en-ID" dirty="0"/>
              <a:t> </a:t>
            </a:r>
            <a:r>
              <a:rPr lang="en-ID" dirty="0" err="1"/>
              <a:t>pendapat</a:t>
            </a:r>
            <a:r>
              <a:rPr lang="en-ID" dirty="0"/>
              <a:t> </a:t>
            </a:r>
            <a:r>
              <a:rPr lang="en-ID" dirty="0" err="1"/>
              <a:t>sebagaimana</a:t>
            </a:r>
            <a:r>
              <a:rPr lang="en-ID" dirty="0"/>
              <a:t> </a:t>
            </a:r>
            <a:r>
              <a:rPr lang="en-ID" dirty="0" err="1"/>
              <a:t>diatur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UU No. 9 </a:t>
            </a:r>
            <a:r>
              <a:rPr lang="en-ID" dirty="0" err="1"/>
              <a:t>Tahun</a:t>
            </a:r>
            <a:r>
              <a:rPr lang="en-ID" dirty="0"/>
              <a:t> 1998 </a:t>
            </a:r>
            <a:r>
              <a:rPr lang="en-ID" dirty="0" err="1"/>
              <a:t>sebagai</a:t>
            </a:r>
            <a:r>
              <a:rPr lang="en-ID" dirty="0"/>
              <a:t> </a:t>
            </a:r>
            <a:r>
              <a:rPr lang="en-ID" dirty="0" err="1"/>
              <a:t>berikut</a:t>
            </a:r>
            <a:r>
              <a:rPr lang="en-ID" dirty="0"/>
              <a:t>:</a:t>
            </a:r>
          </a:p>
          <a:p>
            <a:pPr marL="228600" indent="-228600">
              <a:buAutoNum type="arabicParenR"/>
            </a:pPr>
            <a:r>
              <a:rPr lang="en-ID" dirty="0" err="1"/>
              <a:t>Penyampaian</a:t>
            </a:r>
            <a:r>
              <a:rPr lang="en-ID" dirty="0"/>
              <a:t> </a:t>
            </a:r>
            <a:r>
              <a:rPr lang="en-ID" dirty="0" err="1"/>
              <a:t>pendapat</a:t>
            </a:r>
            <a:r>
              <a:rPr lang="en-ID" dirty="0"/>
              <a:t> di </a:t>
            </a:r>
            <a:r>
              <a:rPr lang="en-ID" dirty="0" err="1"/>
              <a:t>muka</a:t>
            </a:r>
            <a:r>
              <a:rPr lang="en-ID" dirty="0"/>
              <a:t> </a:t>
            </a:r>
            <a:r>
              <a:rPr lang="en-ID" dirty="0" err="1"/>
              <a:t>umum</a:t>
            </a:r>
            <a:r>
              <a:rPr lang="en-ID" dirty="0"/>
              <a:t> (</a:t>
            </a:r>
            <a:r>
              <a:rPr lang="en-ID" dirty="0" err="1"/>
              <a:t>unjuk</a:t>
            </a:r>
            <a:r>
              <a:rPr lang="en-ID" dirty="0"/>
              <a:t> rasa, </a:t>
            </a:r>
            <a:r>
              <a:rPr lang="en-ID" dirty="0" err="1"/>
              <a:t>pawai</a:t>
            </a:r>
            <a:r>
              <a:rPr lang="en-ID" dirty="0"/>
              <a:t>, </a:t>
            </a:r>
            <a:r>
              <a:rPr lang="en-ID" dirty="0" err="1"/>
              <a:t>rapat</a:t>
            </a:r>
            <a:r>
              <a:rPr lang="en-ID" dirty="0"/>
              <a:t> </a:t>
            </a:r>
            <a:r>
              <a:rPr lang="en-ID" dirty="0" err="1"/>
              <a:t>umum</a:t>
            </a:r>
            <a:r>
              <a:rPr lang="en-ID" dirty="0"/>
              <a:t>, dan </a:t>
            </a:r>
            <a:r>
              <a:rPr lang="en-ID" dirty="0" err="1"/>
              <a:t>mimbar</a:t>
            </a:r>
            <a:r>
              <a:rPr lang="en-ID" dirty="0"/>
              <a:t> </a:t>
            </a:r>
            <a:r>
              <a:rPr lang="en-ID" dirty="0" err="1"/>
              <a:t>bebas</a:t>
            </a:r>
            <a:r>
              <a:rPr lang="en-ID" dirty="0"/>
              <a:t>) </a:t>
            </a:r>
            <a:r>
              <a:rPr lang="en-ID" dirty="0" err="1"/>
              <a:t>wajib</a:t>
            </a:r>
            <a:r>
              <a:rPr lang="en-ID" dirty="0"/>
              <a:t> </a:t>
            </a:r>
            <a:r>
              <a:rPr lang="en-ID" dirty="0" err="1"/>
              <a:t>diberitahukan</a:t>
            </a:r>
            <a:r>
              <a:rPr lang="en-ID" dirty="0"/>
              <a:t> </a:t>
            </a:r>
            <a:r>
              <a:rPr lang="en-ID" dirty="0" err="1"/>
              <a:t>secara</a:t>
            </a:r>
            <a:r>
              <a:rPr lang="en-ID" dirty="0"/>
              <a:t> </a:t>
            </a:r>
            <a:r>
              <a:rPr lang="en-ID" dirty="0" err="1"/>
              <a:t>tertulis</a:t>
            </a:r>
            <a:r>
              <a:rPr lang="en-ID" dirty="0"/>
              <a:t> </a:t>
            </a:r>
            <a:r>
              <a:rPr lang="en-ID" dirty="0" err="1"/>
              <a:t>kepada</a:t>
            </a:r>
            <a:r>
              <a:rPr lang="en-ID" dirty="0"/>
              <a:t> </a:t>
            </a:r>
            <a:r>
              <a:rPr lang="en-ID" dirty="0" err="1"/>
              <a:t>Polri</a:t>
            </a:r>
            <a:r>
              <a:rPr lang="en-ID" dirty="0"/>
              <a:t> oleh yang </a:t>
            </a:r>
            <a:r>
              <a:rPr lang="en-ID" dirty="0" err="1"/>
              <a:t>bersangkutan</a:t>
            </a:r>
            <a:r>
              <a:rPr lang="en-ID" dirty="0"/>
              <a:t>, </a:t>
            </a:r>
            <a:r>
              <a:rPr lang="en-ID" dirty="0" err="1"/>
              <a:t>pemimpin</a:t>
            </a:r>
            <a:r>
              <a:rPr lang="en-ID" dirty="0"/>
              <a:t>,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penanggung</a:t>
            </a:r>
            <a:r>
              <a:rPr lang="en-ID" dirty="0"/>
              <a:t> </a:t>
            </a:r>
            <a:r>
              <a:rPr lang="en-ID" dirty="0" err="1"/>
              <a:t>jawab</a:t>
            </a:r>
            <a:r>
              <a:rPr lang="en-ID" dirty="0"/>
              <a:t> </a:t>
            </a:r>
            <a:r>
              <a:rPr lang="en-ID" dirty="0" err="1"/>
              <a:t>kelompok</a:t>
            </a:r>
            <a:r>
              <a:rPr lang="en-ID" dirty="0"/>
              <a:t> </a:t>
            </a:r>
            <a:r>
              <a:rPr lang="en-ID" dirty="0" err="1"/>
              <a:t>selambatlambatnya</a:t>
            </a:r>
            <a:r>
              <a:rPr lang="en-ID" dirty="0"/>
              <a:t> 3×24 jam (</a:t>
            </a:r>
            <a:r>
              <a:rPr lang="en-ID" dirty="0" err="1"/>
              <a:t>tiga</a:t>
            </a:r>
            <a:r>
              <a:rPr lang="en-ID" dirty="0"/>
              <a:t> kali </a:t>
            </a:r>
            <a:r>
              <a:rPr lang="en-ID" dirty="0" err="1"/>
              <a:t>dua</a:t>
            </a:r>
            <a:r>
              <a:rPr lang="en-ID" dirty="0"/>
              <a:t> </a:t>
            </a:r>
            <a:r>
              <a:rPr lang="en-ID" dirty="0" err="1"/>
              <a:t>puluh</a:t>
            </a:r>
            <a:r>
              <a:rPr lang="en-ID" dirty="0"/>
              <a:t> </a:t>
            </a:r>
            <a:r>
              <a:rPr lang="en-ID" dirty="0" err="1"/>
              <a:t>empat</a:t>
            </a:r>
            <a:r>
              <a:rPr lang="en-ID" dirty="0"/>
              <a:t> jam) </a:t>
            </a:r>
            <a:r>
              <a:rPr lang="en-ID" dirty="0" err="1"/>
              <a:t>sebelum</a:t>
            </a:r>
            <a:r>
              <a:rPr lang="en-ID" dirty="0"/>
              <a:t> </a:t>
            </a:r>
            <a:r>
              <a:rPr lang="en-ID" dirty="0" err="1"/>
              <a:t>kegiatan</a:t>
            </a:r>
            <a:r>
              <a:rPr lang="en-ID" dirty="0"/>
              <a:t> </a:t>
            </a:r>
            <a:r>
              <a:rPr lang="en-ID" dirty="0" err="1"/>
              <a:t>dimulai</a:t>
            </a:r>
            <a:r>
              <a:rPr lang="en-ID" dirty="0"/>
              <a:t>.</a:t>
            </a:r>
          </a:p>
          <a:p>
            <a:pPr marL="228600" indent="-228600">
              <a:buAutoNum type="arabicParenR"/>
            </a:pPr>
            <a:r>
              <a:rPr lang="en-ID" dirty="0"/>
              <a:t>Hal </a:t>
            </a:r>
            <a:r>
              <a:rPr lang="en-ID" dirty="0" err="1"/>
              <a:t>tersebut</a:t>
            </a:r>
            <a:r>
              <a:rPr lang="en-ID" dirty="0"/>
              <a:t> </a:t>
            </a:r>
            <a:r>
              <a:rPr lang="en-ID" dirty="0" err="1"/>
              <a:t>dimaksudkan</a:t>
            </a:r>
            <a:r>
              <a:rPr lang="en-ID" dirty="0"/>
              <a:t> agar </a:t>
            </a:r>
            <a:r>
              <a:rPr lang="en-ID" dirty="0" err="1"/>
              <a:t>penyampaian</a:t>
            </a:r>
            <a:r>
              <a:rPr lang="en-ID" dirty="0"/>
              <a:t> </a:t>
            </a:r>
            <a:r>
              <a:rPr lang="en-ID" dirty="0" err="1"/>
              <a:t>pendapat</a:t>
            </a:r>
            <a:r>
              <a:rPr lang="en-ID" dirty="0"/>
              <a:t> di </a:t>
            </a:r>
            <a:r>
              <a:rPr lang="en-ID" dirty="0" err="1"/>
              <a:t>muka</a:t>
            </a:r>
            <a:r>
              <a:rPr lang="en-ID" dirty="0"/>
              <a:t> </a:t>
            </a:r>
            <a:r>
              <a:rPr lang="en-ID" dirty="0" err="1"/>
              <a:t>umum</a:t>
            </a:r>
            <a:r>
              <a:rPr lang="en-ID" dirty="0"/>
              <a:t> </a:t>
            </a:r>
            <a:r>
              <a:rPr lang="en-ID" dirty="0" err="1"/>
              <a:t>dapat</a:t>
            </a:r>
            <a:r>
              <a:rPr lang="en-ID" dirty="0"/>
              <a:t> </a:t>
            </a:r>
            <a:r>
              <a:rPr lang="en-ID" dirty="0" err="1"/>
              <a:t>terlaksana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aman</a:t>
            </a:r>
            <a:r>
              <a:rPr lang="en-ID" dirty="0"/>
              <a:t>, </a:t>
            </a:r>
            <a:r>
              <a:rPr lang="en-ID" dirty="0" err="1"/>
              <a:t>tertib</a:t>
            </a:r>
            <a:r>
              <a:rPr lang="en-ID" dirty="0"/>
              <a:t> dan </a:t>
            </a:r>
            <a:r>
              <a:rPr lang="en-ID" dirty="0" err="1"/>
              <a:t>damai</a:t>
            </a:r>
            <a:r>
              <a:rPr lang="en-ID" dirty="0"/>
              <a:t> </a:t>
            </a:r>
            <a:r>
              <a:rPr lang="en-ID" dirty="0" err="1"/>
              <a:t>karena</a:t>
            </a:r>
            <a:r>
              <a:rPr lang="en-ID" dirty="0"/>
              <a:t> </a:t>
            </a:r>
            <a:r>
              <a:rPr lang="en-ID" dirty="0" err="1"/>
              <a:t>Polri</a:t>
            </a:r>
            <a:r>
              <a:rPr lang="en-ID" dirty="0"/>
              <a:t> </a:t>
            </a:r>
            <a:r>
              <a:rPr lang="en-ID" dirty="0" err="1"/>
              <a:t>bertanggung</a:t>
            </a:r>
            <a:r>
              <a:rPr lang="en-ID" dirty="0"/>
              <a:t> </a:t>
            </a:r>
            <a:r>
              <a:rPr lang="en-ID" dirty="0" err="1"/>
              <a:t>jawab</a:t>
            </a:r>
            <a:r>
              <a:rPr lang="en-ID" dirty="0"/>
              <a:t> </a:t>
            </a:r>
            <a:r>
              <a:rPr lang="en-ID" dirty="0" err="1"/>
              <a:t>memberikan</a:t>
            </a:r>
            <a:r>
              <a:rPr lang="en-ID" dirty="0"/>
              <a:t> </a:t>
            </a:r>
            <a:r>
              <a:rPr lang="en-ID" dirty="0" err="1"/>
              <a:t>perlindungan</a:t>
            </a:r>
            <a:r>
              <a:rPr lang="en-ID" dirty="0"/>
              <a:t> </a:t>
            </a:r>
            <a:r>
              <a:rPr lang="en-ID" dirty="0" err="1"/>
              <a:t>keamanan</a:t>
            </a:r>
            <a:r>
              <a:rPr lang="en-ID" dirty="0"/>
              <a:t> </a:t>
            </a:r>
            <a:r>
              <a:rPr lang="en-ID" dirty="0" err="1"/>
              <a:t>terhadap</a:t>
            </a:r>
            <a:r>
              <a:rPr lang="en-ID" dirty="0"/>
              <a:t> </a:t>
            </a:r>
            <a:r>
              <a:rPr lang="en-ID" dirty="0" err="1"/>
              <a:t>pelaku</a:t>
            </a:r>
            <a:r>
              <a:rPr lang="en-ID" dirty="0"/>
              <a:t>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peserta</a:t>
            </a:r>
            <a:r>
              <a:rPr lang="en-ID" dirty="0"/>
              <a:t>, juga </a:t>
            </a:r>
            <a:r>
              <a:rPr lang="en-ID" dirty="0" err="1"/>
              <a:t>untuk</a:t>
            </a:r>
            <a:r>
              <a:rPr lang="en-ID" dirty="0"/>
              <a:t> </a:t>
            </a:r>
            <a:r>
              <a:rPr lang="en-ID" dirty="0" err="1"/>
              <a:t>menjamin</a:t>
            </a:r>
            <a:r>
              <a:rPr lang="en-ID" dirty="0"/>
              <a:t> </a:t>
            </a:r>
            <a:r>
              <a:rPr lang="en-ID" dirty="0" err="1"/>
              <a:t>keamanan</a:t>
            </a:r>
            <a:r>
              <a:rPr lang="en-ID" dirty="0"/>
              <a:t> dan </a:t>
            </a:r>
            <a:r>
              <a:rPr lang="en-ID" dirty="0" err="1"/>
              <a:t>ketertiban</a:t>
            </a:r>
            <a:r>
              <a:rPr lang="en-ID" dirty="0"/>
              <a:t> </a:t>
            </a:r>
            <a:r>
              <a:rPr lang="en-ID" dirty="0" err="1"/>
              <a:t>umum</a:t>
            </a:r>
            <a:r>
              <a:rPr lang="en-ID" dirty="0"/>
              <a:t> </a:t>
            </a:r>
            <a:r>
              <a:rPr lang="en-ID" dirty="0" err="1"/>
              <a:t>sesuai</a:t>
            </a:r>
            <a:r>
              <a:rPr lang="en-ID" dirty="0"/>
              <a:t> </a:t>
            </a:r>
            <a:r>
              <a:rPr lang="en-ID" dirty="0" err="1"/>
              <a:t>prosedur</a:t>
            </a:r>
            <a:r>
              <a:rPr lang="en-ID" dirty="0"/>
              <a:t> yang </a:t>
            </a:r>
            <a:r>
              <a:rPr lang="en-ID" dirty="0" err="1"/>
              <a:t>berlaku</a:t>
            </a:r>
            <a:r>
              <a:rPr lang="en-ID" dirty="0"/>
              <a:t>.</a:t>
            </a:r>
          </a:p>
          <a:p>
            <a:pPr marL="228600" indent="-228600">
              <a:buAutoNum type="arabicParenR"/>
            </a:pPr>
            <a:r>
              <a:rPr lang="en-ID" dirty="0" err="1"/>
              <a:t>Pembatalan</a:t>
            </a:r>
            <a:r>
              <a:rPr lang="en-ID" dirty="0"/>
              <a:t> </a:t>
            </a:r>
            <a:r>
              <a:rPr lang="en-ID" dirty="0" err="1"/>
              <a:t>pelaksanaan</a:t>
            </a:r>
            <a:r>
              <a:rPr lang="en-ID" dirty="0"/>
              <a:t> </a:t>
            </a:r>
            <a:r>
              <a:rPr lang="en-ID" dirty="0" err="1"/>
              <a:t>penyampaian</a:t>
            </a:r>
            <a:r>
              <a:rPr lang="en-ID" dirty="0"/>
              <a:t> </a:t>
            </a:r>
            <a:r>
              <a:rPr lang="en-ID" dirty="0" err="1"/>
              <a:t>pendapat</a:t>
            </a:r>
            <a:r>
              <a:rPr lang="en-ID" dirty="0"/>
              <a:t> di </a:t>
            </a:r>
            <a:r>
              <a:rPr lang="en-ID" dirty="0" err="1"/>
              <a:t>muka</a:t>
            </a:r>
            <a:r>
              <a:rPr lang="en-ID" dirty="0"/>
              <a:t> </a:t>
            </a:r>
            <a:r>
              <a:rPr lang="en-ID" dirty="0" err="1"/>
              <a:t>umum</a:t>
            </a:r>
            <a:r>
              <a:rPr lang="en-ID" dirty="0"/>
              <a:t> (</a:t>
            </a:r>
            <a:r>
              <a:rPr lang="en-ID" dirty="0" err="1"/>
              <a:t>unjuk</a:t>
            </a:r>
            <a:r>
              <a:rPr lang="en-ID" dirty="0"/>
              <a:t> rasa, </a:t>
            </a:r>
            <a:r>
              <a:rPr lang="en-ID" dirty="0" err="1"/>
              <a:t>pawai</a:t>
            </a:r>
            <a:r>
              <a:rPr lang="en-ID" dirty="0"/>
              <a:t>, </a:t>
            </a:r>
            <a:r>
              <a:rPr lang="en-ID" dirty="0" err="1"/>
              <a:t>rapat</a:t>
            </a:r>
            <a:r>
              <a:rPr lang="en-ID" dirty="0"/>
              <a:t> </a:t>
            </a:r>
            <a:r>
              <a:rPr lang="en-ID" dirty="0" err="1"/>
              <a:t>umum</a:t>
            </a:r>
            <a:r>
              <a:rPr lang="en-ID" dirty="0"/>
              <a:t>, dan </a:t>
            </a:r>
            <a:r>
              <a:rPr lang="en-ID" dirty="0" err="1"/>
              <a:t>mimbar</a:t>
            </a:r>
            <a:r>
              <a:rPr lang="en-ID" dirty="0"/>
              <a:t> </a:t>
            </a:r>
            <a:r>
              <a:rPr lang="en-ID" dirty="0" err="1"/>
              <a:t>bebas</a:t>
            </a:r>
            <a:r>
              <a:rPr lang="en-ID" dirty="0"/>
              <a:t>) </a:t>
            </a:r>
            <a:r>
              <a:rPr lang="en-ID" dirty="0" err="1"/>
              <a:t>disampaikan</a:t>
            </a:r>
            <a:r>
              <a:rPr lang="en-ID" dirty="0"/>
              <a:t> </a:t>
            </a:r>
            <a:r>
              <a:rPr lang="en-ID" dirty="0" err="1"/>
              <a:t>langsung</a:t>
            </a:r>
            <a:r>
              <a:rPr lang="en-ID" dirty="0"/>
              <a:t> oleh </a:t>
            </a:r>
            <a:r>
              <a:rPr lang="en-ID" dirty="0" err="1"/>
              <a:t>penanggung</a:t>
            </a:r>
            <a:r>
              <a:rPr lang="en-ID" dirty="0"/>
              <a:t> </a:t>
            </a:r>
            <a:r>
              <a:rPr lang="en-ID" dirty="0" err="1"/>
              <a:t>jawab</a:t>
            </a:r>
            <a:r>
              <a:rPr lang="en-ID" dirty="0"/>
              <a:t> </a:t>
            </a:r>
            <a:r>
              <a:rPr lang="en-ID" dirty="0" err="1"/>
              <a:t>kepada</a:t>
            </a:r>
            <a:r>
              <a:rPr lang="en-ID" dirty="0"/>
              <a:t> </a:t>
            </a:r>
            <a:r>
              <a:rPr lang="en-ID" dirty="0" err="1"/>
              <a:t>Polri</a:t>
            </a:r>
            <a:r>
              <a:rPr lang="en-ID" dirty="0"/>
              <a:t> </a:t>
            </a:r>
            <a:r>
              <a:rPr lang="en-ID" dirty="0" err="1"/>
              <a:t>sekurang-kurangnya</a:t>
            </a:r>
            <a:r>
              <a:rPr lang="en-ID" dirty="0"/>
              <a:t> 24 jam </a:t>
            </a:r>
            <a:r>
              <a:rPr lang="en-ID" dirty="0" err="1"/>
              <a:t>sebelum</a:t>
            </a:r>
            <a:r>
              <a:rPr lang="en-ID" dirty="0"/>
              <a:t> </a:t>
            </a:r>
            <a:r>
              <a:rPr lang="en-ID" dirty="0" err="1"/>
              <a:t>waktu</a:t>
            </a:r>
            <a:r>
              <a:rPr lang="en-ID" dirty="0"/>
              <a:t> </a:t>
            </a:r>
            <a:r>
              <a:rPr lang="en-ID" dirty="0" err="1"/>
              <a:t>pelaksanaan</a:t>
            </a:r>
            <a:r>
              <a:rPr lang="en-ID" dirty="0"/>
              <a:t>.</a:t>
            </a:r>
            <a:endParaRPr lang="en-ID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1511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8788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0813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9576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7393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5737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sz="1200" dirty="0"/>
              <a:t>Pada UU RI No. 9 </a:t>
            </a:r>
            <a:r>
              <a:rPr lang="en-ID" sz="1200" dirty="0" err="1"/>
              <a:t>Tahun</a:t>
            </a:r>
            <a:r>
              <a:rPr lang="en-ID" sz="1200" dirty="0"/>
              <a:t> 1998 </a:t>
            </a:r>
            <a:r>
              <a:rPr lang="en-ID" sz="1200" dirty="0" err="1"/>
              <a:t>tentang</a:t>
            </a:r>
            <a:r>
              <a:rPr lang="en-ID" sz="1200" dirty="0"/>
              <a:t> </a:t>
            </a:r>
            <a:r>
              <a:rPr lang="en-ID" sz="1200" dirty="0" err="1"/>
              <a:t>Kemerdekaan</a:t>
            </a:r>
            <a:r>
              <a:rPr lang="en-ID" sz="1200" dirty="0"/>
              <a:t> </a:t>
            </a:r>
            <a:r>
              <a:rPr lang="en-ID" sz="1200" dirty="0" err="1"/>
              <a:t>Menyampaikan</a:t>
            </a:r>
            <a:r>
              <a:rPr lang="en-ID" sz="1200" dirty="0"/>
              <a:t> </a:t>
            </a:r>
            <a:r>
              <a:rPr lang="en-ID" sz="1200" dirty="0" err="1"/>
              <a:t>Pendapat</a:t>
            </a:r>
            <a:r>
              <a:rPr lang="en-ID" sz="1200" dirty="0"/>
              <a:t> di </a:t>
            </a:r>
            <a:r>
              <a:rPr lang="en-ID" sz="1200" dirty="0" err="1"/>
              <a:t>Muka</a:t>
            </a:r>
            <a:r>
              <a:rPr lang="en-ID" sz="1200" dirty="0"/>
              <a:t> </a:t>
            </a:r>
            <a:r>
              <a:rPr lang="en-ID" sz="1200" dirty="0" err="1"/>
              <a:t>Umum</a:t>
            </a:r>
            <a:r>
              <a:rPr lang="en-ID" sz="1200" dirty="0"/>
              <a:t>, </a:t>
            </a:r>
            <a:r>
              <a:rPr lang="en-ID" sz="1200" dirty="0" err="1"/>
              <a:t>mengatur</a:t>
            </a:r>
            <a:r>
              <a:rPr lang="en-ID" sz="1200" dirty="0"/>
              <a:t> </a:t>
            </a:r>
            <a:r>
              <a:rPr lang="en-ID" sz="1200" dirty="0" err="1"/>
              <a:t>bagian</a:t>
            </a:r>
            <a:r>
              <a:rPr lang="en-ID" sz="1200" dirty="0"/>
              <a:t> </a:t>
            </a:r>
            <a:r>
              <a:rPr lang="en-ID" sz="1200" dirty="0" err="1"/>
              <a:t>antara</a:t>
            </a:r>
            <a:r>
              <a:rPr lang="en-ID" sz="1200" dirty="0"/>
              <a:t> </a:t>
            </a:r>
            <a:r>
              <a:rPr lang="en-ID" sz="1200" dirty="0" err="1"/>
              <a:t>hak</a:t>
            </a:r>
            <a:r>
              <a:rPr lang="en-ID" sz="1200" dirty="0"/>
              <a:t> dan </a:t>
            </a:r>
            <a:r>
              <a:rPr lang="en-ID" sz="1200" dirty="0" err="1"/>
              <a:t>kewajiban</a:t>
            </a:r>
            <a:r>
              <a:rPr lang="en-ID" sz="1200" dirty="0"/>
              <a:t> </a:t>
            </a:r>
            <a:r>
              <a:rPr lang="en-ID" sz="1200" dirty="0" err="1"/>
              <a:t>warga</a:t>
            </a:r>
            <a:r>
              <a:rPr lang="en-ID" sz="1200" dirty="0"/>
              <a:t> negara </a:t>
            </a:r>
            <a:r>
              <a:rPr lang="en-ID" sz="1200" dirty="0" err="1"/>
              <a:t>terkait</a:t>
            </a:r>
            <a:r>
              <a:rPr lang="en-ID" sz="1200" dirty="0"/>
              <a:t> </a:t>
            </a:r>
            <a:r>
              <a:rPr lang="en-ID" sz="1200" dirty="0" err="1"/>
              <a:t>kemerdekaan</a:t>
            </a:r>
            <a:r>
              <a:rPr lang="en-ID" sz="1200" dirty="0"/>
              <a:t> </a:t>
            </a:r>
            <a:r>
              <a:rPr lang="en-ID" sz="1200" dirty="0" err="1"/>
              <a:t>berpendapat</a:t>
            </a:r>
            <a:r>
              <a:rPr lang="en-ID" sz="1200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9695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9470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202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009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2266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5971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1478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34221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21155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dirty="0"/>
              <a:t>Pada </a:t>
            </a:r>
            <a:r>
              <a:rPr lang="en-ID" dirty="0" err="1"/>
              <a:t>prinsipnya</a:t>
            </a:r>
            <a:r>
              <a:rPr lang="en-ID" dirty="0"/>
              <a:t>, </a:t>
            </a:r>
            <a:r>
              <a:rPr lang="en-ID" dirty="0" err="1"/>
              <a:t>mengenai</a:t>
            </a:r>
            <a:r>
              <a:rPr lang="en-ID" dirty="0"/>
              <a:t> </a:t>
            </a:r>
            <a:r>
              <a:rPr lang="en-ID" dirty="0" err="1"/>
              <a:t>pencemaran</a:t>
            </a:r>
            <a:r>
              <a:rPr lang="en-ID" dirty="0"/>
              <a:t> </a:t>
            </a:r>
            <a:r>
              <a:rPr lang="en-ID" dirty="0" err="1"/>
              <a:t>nama</a:t>
            </a:r>
            <a:r>
              <a:rPr lang="en-ID" dirty="0"/>
              <a:t> </a:t>
            </a:r>
            <a:r>
              <a:rPr lang="en-ID" dirty="0" err="1"/>
              <a:t>baik</a:t>
            </a:r>
            <a:r>
              <a:rPr lang="en-ID" dirty="0"/>
              <a:t> </a:t>
            </a:r>
            <a:r>
              <a:rPr lang="en-ID" dirty="0" err="1"/>
              <a:t>diatur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KUHP, Bab XVI </a:t>
            </a:r>
            <a:r>
              <a:rPr lang="en-ID" dirty="0" err="1"/>
              <a:t>tentang</a:t>
            </a:r>
            <a:r>
              <a:rPr lang="en-ID" dirty="0"/>
              <a:t> </a:t>
            </a:r>
            <a:r>
              <a:rPr lang="en-ID" dirty="0" err="1"/>
              <a:t>Penghinaan</a:t>
            </a:r>
            <a:r>
              <a:rPr lang="en-ID" dirty="0"/>
              <a:t> yang </a:t>
            </a:r>
            <a:r>
              <a:rPr lang="en-ID" dirty="0" err="1"/>
              <a:t>termuat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Pasal</a:t>
            </a:r>
            <a:r>
              <a:rPr lang="en-ID" dirty="0"/>
              <a:t> 310 </a:t>
            </a:r>
            <a:r>
              <a:rPr lang="en-ID" dirty="0" err="1"/>
              <a:t>sampai</a:t>
            </a:r>
            <a:r>
              <a:rPr lang="en-ID" dirty="0"/>
              <a:t> 321, </a:t>
            </a:r>
            <a:r>
              <a:rPr lang="en-ID" dirty="0" err="1"/>
              <a:t>meskipun</a:t>
            </a:r>
            <a:r>
              <a:rPr lang="en-ID" dirty="0"/>
              <a:t> </a:t>
            </a:r>
            <a:r>
              <a:rPr lang="en-ID" dirty="0" err="1"/>
              <a:t>terdapat</a:t>
            </a:r>
            <a:r>
              <a:rPr lang="en-ID" dirty="0"/>
              <a:t> </a:t>
            </a:r>
            <a:r>
              <a:rPr lang="en-ID" dirty="0" err="1"/>
              <a:t>pasal-pasal</a:t>
            </a:r>
            <a:r>
              <a:rPr lang="en-ID" dirty="0"/>
              <a:t> lain </a:t>
            </a:r>
            <a:r>
              <a:rPr lang="en-ID" dirty="0" err="1"/>
              <a:t>mengenai</a:t>
            </a:r>
            <a:r>
              <a:rPr lang="en-ID" dirty="0"/>
              <a:t> </a:t>
            </a:r>
            <a:r>
              <a:rPr lang="en-ID" dirty="0" err="1"/>
              <a:t>penghinaan</a:t>
            </a:r>
            <a:r>
              <a:rPr lang="en-ID" dirty="0"/>
              <a:t> di </a:t>
            </a:r>
            <a:r>
              <a:rPr lang="en-ID" dirty="0" err="1"/>
              <a:t>luar</a:t>
            </a:r>
            <a:r>
              <a:rPr lang="en-ID" dirty="0"/>
              <a:t> </a:t>
            </a:r>
            <a:r>
              <a:rPr lang="en-ID" dirty="0" err="1"/>
              <a:t>bab</a:t>
            </a:r>
            <a:r>
              <a:rPr lang="en-ID" dirty="0"/>
              <a:t> </a:t>
            </a:r>
            <a:r>
              <a:rPr lang="en-ID" dirty="0" err="1"/>
              <a:t>tersebut</a:t>
            </a:r>
            <a:r>
              <a:rPr lang="en-ID" dirty="0"/>
              <a:t>. </a:t>
            </a:r>
            <a:r>
              <a:rPr lang="en-ID" dirty="0" err="1"/>
              <a:t>Pasal-pasal</a:t>
            </a:r>
            <a:r>
              <a:rPr lang="en-ID" dirty="0"/>
              <a:t> yang </a:t>
            </a:r>
            <a:r>
              <a:rPr lang="en-ID" dirty="0" err="1"/>
              <a:t>merupakan</a:t>
            </a:r>
            <a:r>
              <a:rPr lang="en-ID" dirty="0"/>
              <a:t> </a:t>
            </a:r>
            <a:r>
              <a:rPr lang="en-ID" dirty="0" err="1"/>
              <a:t>penghinaan</a:t>
            </a:r>
            <a:r>
              <a:rPr lang="en-ID" dirty="0"/>
              <a:t> di </a:t>
            </a:r>
            <a:r>
              <a:rPr lang="en-ID" dirty="0" err="1"/>
              <a:t>dalam</a:t>
            </a:r>
            <a:r>
              <a:rPr lang="en-ID" dirty="0"/>
              <a:t> KUHP, </a:t>
            </a:r>
            <a:r>
              <a:rPr lang="en-ID" dirty="0" err="1"/>
              <a:t>yaitu</a:t>
            </a:r>
            <a:r>
              <a:rPr lang="en-ID" dirty="0"/>
              <a:t> </a:t>
            </a:r>
            <a:r>
              <a:rPr lang="en-ID" dirty="0" err="1"/>
              <a:t>sebagai</a:t>
            </a:r>
            <a:r>
              <a:rPr lang="en-ID" dirty="0"/>
              <a:t> </a:t>
            </a:r>
            <a:r>
              <a:rPr lang="en-ID" dirty="0" err="1"/>
              <a:t>berikut</a:t>
            </a:r>
            <a:r>
              <a:rPr lang="en-ID" dirty="0"/>
              <a:t>.</a:t>
            </a:r>
            <a:endParaRPr lang="en-ID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20502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15883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dirty="0" err="1"/>
              <a:t>Adanya</a:t>
            </a:r>
            <a:r>
              <a:rPr lang="en-ID" dirty="0"/>
              <a:t> </a:t>
            </a:r>
            <a:r>
              <a:rPr lang="en-ID" dirty="0" err="1"/>
              <a:t>kemerdekaan</a:t>
            </a:r>
            <a:r>
              <a:rPr lang="en-ID" dirty="0"/>
              <a:t> </a:t>
            </a:r>
            <a:r>
              <a:rPr lang="en-ID" dirty="0" err="1"/>
              <a:t>berpendapat</a:t>
            </a:r>
            <a:r>
              <a:rPr lang="en-ID" dirty="0"/>
              <a:t>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menjadikan</a:t>
            </a:r>
            <a:r>
              <a:rPr lang="en-ID" dirty="0"/>
              <a:t> </a:t>
            </a:r>
            <a:r>
              <a:rPr lang="en-ID" dirty="0" err="1"/>
              <a:t>hal</a:t>
            </a:r>
            <a:r>
              <a:rPr lang="en-ID" dirty="0"/>
              <a:t> </a:t>
            </a:r>
            <a:r>
              <a:rPr lang="en-ID" dirty="0" err="1"/>
              <a:t>tersebut</a:t>
            </a:r>
            <a:r>
              <a:rPr lang="en-ID" dirty="0"/>
              <a:t> </a:t>
            </a:r>
            <a:r>
              <a:rPr lang="en-ID" dirty="0" err="1"/>
              <a:t>menjadi</a:t>
            </a:r>
            <a:r>
              <a:rPr lang="en-ID" dirty="0"/>
              <a:t> </a:t>
            </a:r>
            <a:r>
              <a:rPr lang="en-ID" dirty="0" err="1"/>
              <a:t>kebebasan</a:t>
            </a:r>
            <a:r>
              <a:rPr lang="en-ID" dirty="0"/>
              <a:t> </a:t>
            </a:r>
            <a:r>
              <a:rPr lang="en-ID" dirty="0" err="1"/>
              <a:t>tanpa</a:t>
            </a:r>
            <a:r>
              <a:rPr lang="en-ID" dirty="0"/>
              <a:t> </a:t>
            </a:r>
            <a:r>
              <a:rPr lang="en-ID" dirty="0" err="1"/>
              <a:t>batasan</a:t>
            </a:r>
            <a:r>
              <a:rPr lang="en-ID" dirty="0"/>
              <a:t>. Masyarakat </a:t>
            </a:r>
            <a:r>
              <a:rPr lang="en-ID" dirty="0" err="1"/>
              <a:t>memiliki</a:t>
            </a:r>
            <a:r>
              <a:rPr lang="en-ID" dirty="0"/>
              <a:t> </a:t>
            </a:r>
            <a:r>
              <a:rPr lang="en-ID" dirty="0" err="1"/>
              <a:t>hak</a:t>
            </a:r>
            <a:r>
              <a:rPr lang="en-ID" dirty="0"/>
              <a:t> dan </a:t>
            </a:r>
            <a:r>
              <a:rPr lang="en-ID" dirty="0" err="1"/>
              <a:t>kewajiban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kemerdekaan</a:t>
            </a:r>
            <a:r>
              <a:rPr lang="en-ID" dirty="0"/>
              <a:t> </a:t>
            </a:r>
            <a:r>
              <a:rPr lang="en-ID" dirty="0" err="1"/>
              <a:t>menyampaikan</a:t>
            </a:r>
            <a:r>
              <a:rPr lang="en-ID" dirty="0"/>
              <a:t> </a:t>
            </a:r>
            <a:r>
              <a:rPr lang="en-ID" dirty="0" err="1"/>
              <a:t>pendapat</a:t>
            </a:r>
            <a:r>
              <a:rPr lang="en-ID" dirty="0"/>
              <a:t> yang </a:t>
            </a:r>
            <a:r>
              <a:rPr lang="en-ID" dirty="0" err="1"/>
              <a:t>harus</a:t>
            </a:r>
            <a:r>
              <a:rPr lang="en-ID" dirty="0"/>
              <a:t> </a:t>
            </a:r>
            <a:r>
              <a:rPr lang="en-ID" dirty="0" err="1"/>
              <a:t>dipenuhi</a:t>
            </a:r>
            <a:r>
              <a:rPr lang="en-ID" dirty="0"/>
              <a:t>. </a:t>
            </a:r>
            <a:r>
              <a:rPr lang="en-ID" dirty="0" err="1"/>
              <a:t>Hak</a:t>
            </a:r>
            <a:r>
              <a:rPr lang="en-ID" dirty="0"/>
              <a:t> </a:t>
            </a:r>
            <a:r>
              <a:rPr lang="en-ID" dirty="0" err="1"/>
              <a:t>warga</a:t>
            </a:r>
            <a:r>
              <a:rPr lang="en-ID" dirty="0"/>
              <a:t> negara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menyampaikan</a:t>
            </a:r>
            <a:r>
              <a:rPr lang="en-ID" dirty="0"/>
              <a:t> </a:t>
            </a:r>
            <a:r>
              <a:rPr lang="en-ID" dirty="0" err="1"/>
              <a:t>pendapat</a:t>
            </a:r>
            <a:r>
              <a:rPr lang="en-ID" dirty="0"/>
              <a:t> </a:t>
            </a:r>
            <a:r>
              <a:rPr lang="en-ID" dirty="0" err="1"/>
              <a:t>antara</a:t>
            </a:r>
            <a:r>
              <a:rPr lang="en-ID" dirty="0"/>
              <a:t> lain </a:t>
            </a:r>
            <a:r>
              <a:rPr lang="en-ID" dirty="0" err="1"/>
              <a:t>mengeluarkan</a:t>
            </a:r>
            <a:r>
              <a:rPr lang="en-ID" dirty="0"/>
              <a:t> </a:t>
            </a:r>
            <a:r>
              <a:rPr lang="en-ID" dirty="0" err="1"/>
              <a:t>pikiran</a:t>
            </a:r>
            <a:r>
              <a:rPr lang="en-ID" dirty="0"/>
              <a:t> </a:t>
            </a:r>
            <a:r>
              <a:rPr lang="en-ID" dirty="0" err="1"/>
              <a:t>secara</a:t>
            </a:r>
            <a:r>
              <a:rPr lang="en-ID" dirty="0"/>
              <a:t> </a:t>
            </a:r>
            <a:r>
              <a:rPr lang="en-ID" dirty="0" err="1"/>
              <a:t>bebas</a:t>
            </a:r>
            <a:r>
              <a:rPr lang="en-ID" dirty="0"/>
              <a:t> dan </a:t>
            </a:r>
            <a:r>
              <a:rPr lang="en-ID" dirty="0" err="1"/>
              <a:t>memperoleh</a:t>
            </a:r>
            <a:r>
              <a:rPr lang="en-ID" dirty="0"/>
              <a:t> </a:t>
            </a:r>
            <a:r>
              <a:rPr lang="en-ID" dirty="0" err="1"/>
              <a:t>perlindungan</a:t>
            </a:r>
            <a:r>
              <a:rPr lang="en-ID" dirty="0"/>
              <a:t> </a:t>
            </a:r>
            <a:r>
              <a:rPr lang="en-ID" dirty="0" err="1"/>
              <a:t>hukum</a:t>
            </a:r>
            <a:r>
              <a:rPr lang="en-ID" dirty="0"/>
              <a:t>. Adapun </a:t>
            </a:r>
            <a:r>
              <a:rPr lang="en-ID" dirty="0" err="1"/>
              <a:t>kewajiban</a:t>
            </a:r>
            <a:r>
              <a:rPr lang="en-ID" dirty="0"/>
              <a:t> yang </a:t>
            </a:r>
            <a:r>
              <a:rPr lang="en-ID" dirty="0" err="1"/>
              <a:t>harus</a:t>
            </a:r>
            <a:r>
              <a:rPr lang="en-ID" dirty="0"/>
              <a:t> </a:t>
            </a:r>
            <a:r>
              <a:rPr lang="en-ID" dirty="0" err="1"/>
              <a:t>dipenuhi</a:t>
            </a:r>
            <a:r>
              <a:rPr lang="en-ID" dirty="0"/>
              <a:t> oleh </a:t>
            </a:r>
            <a:r>
              <a:rPr lang="en-ID" dirty="0" err="1"/>
              <a:t>warga</a:t>
            </a:r>
            <a:r>
              <a:rPr lang="en-ID" dirty="0"/>
              <a:t> negara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menyampaikan</a:t>
            </a:r>
            <a:r>
              <a:rPr lang="en-ID" dirty="0"/>
              <a:t> </a:t>
            </a:r>
            <a:r>
              <a:rPr lang="en-ID" dirty="0" err="1"/>
              <a:t>pendapat</a:t>
            </a:r>
            <a:r>
              <a:rPr lang="en-ID" dirty="0"/>
              <a:t> di </a:t>
            </a:r>
            <a:r>
              <a:rPr lang="en-ID" dirty="0" err="1"/>
              <a:t>muka</a:t>
            </a:r>
            <a:r>
              <a:rPr lang="en-ID" dirty="0"/>
              <a:t> </a:t>
            </a:r>
            <a:r>
              <a:rPr lang="en-ID" dirty="0" err="1"/>
              <a:t>umum</a:t>
            </a:r>
            <a:r>
              <a:rPr lang="en-ID" dirty="0"/>
              <a:t> di </a:t>
            </a:r>
            <a:r>
              <a:rPr lang="en-ID" dirty="0" err="1"/>
              <a:t>antaranya</a:t>
            </a:r>
            <a:r>
              <a:rPr lang="en-ID" dirty="0"/>
              <a:t> </a:t>
            </a:r>
            <a:r>
              <a:rPr lang="en-ID" dirty="0" err="1"/>
              <a:t>sebagai</a:t>
            </a:r>
            <a:r>
              <a:rPr lang="en-ID" dirty="0"/>
              <a:t> </a:t>
            </a:r>
            <a:r>
              <a:rPr lang="en-ID" dirty="0" err="1"/>
              <a:t>berikut</a:t>
            </a:r>
            <a:r>
              <a:rPr lang="en-ID" dirty="0"/>
              <a:t>.</a:t>
            </a:r>
            <a:endParaRPr lang="en-ID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15431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dirty="0"/>
              <a:t>Di </a:t>
            </a:r>
            <a:r>
              <a:rPr lang="en-ID" dirty="0" err="1"/>
              <a:t>sisi</a:t>
            </a:r>
            <a:r>
              <a:rPr lang="en-ID" dirty="0"/>
              <a:t> lain, </a:t>
            </a:r>
            <a:r>
              <a:rPr lang="en-ID" dirty="0" err="1"/>
              <a:t>terdapat</a:t>
            </a:r>
            <a:r>
              <a:rPr lang="en-ID" dirty="0"/>
              <a:t> </a:t>
            </a:r>
            <a:r>
              <a:rPr lang="en-ID" dirty="0" err="1"/>
              <a:t>kewajiban</a:t>
            </a:r>
            <a:r>
              <a:rPr lang="en-ID" dirty="0"/>
              <a:t> dan </a:t>
            </a:r>
            <a:r>
              <a:rPr lang="en-ID" dirty="0" err="1"/>
              <a:t>tanggung</a:t>
            </a:r>
            <a:r>
              <a:rPr lang="en-ID" dirty="0"/>
              <a:t> </a:t>
            </a:r>
            <a:r>
              <a:rPr lang="en-ID" dirty="0" err="1"/>
              <a:t>jawab</a:t>
            </a:r>
            <a:r>
              <a:rPr lang="en-ID" dirty="0"/>
              <a:t> </a:t>
            </a:r>
            <a:r>
              <a:rPr lang="en-ID" dirty="0" err="1"/>
              <a:t>pemerintah</a:t>
            </a:r>
            <a:r>
              <a:rPr lang="en-ID" dirty="0"/>
              <a:t> </a:t>
            </a:r>
            <a:r>
              <a:rPr lang="en-ID" dirty="0" err="1"/>
              <a:t>mengenai</a:t>
            </a:r>
            <a:r>
              <a:rPr lang="en-ID" dirty="0"/>
              <a:t> </a:t>
            </a:r>
            <a:r>
              <a:rPr lang="en-ID" dirty="0" err="1"/>
              <a:t>kebebasan</a:t>
            </a:r>
            <a:r>
              <a:rPr lang="en-ID" dirty="0"/>
              <a:t> </a:t>
            </a:r>
            <a:r>
              <a:rPr lang="en-ID" dirty="0" err="1"/>
              <a:t>berpendapat</a:t>
            </a:r>
            <a:r>
              <a:rPr lang="en-ID" dirty="0"/>
              <a:t>, </a:t>
            </a:r>
            <a:r>
              <a:rPr lang="en-ID" dirty="0" err="1"/>
              <a:t>antara</a:t>
            </a:r>
            <a:r>
              <a:rPr lang="en-ID" dirty="0"/>
              <a:t> lain </a:t>
            </a:r>
            <a:r>
              <a:rPr lang="en-ID" dirty="0" err="1"/>
              <a:t>sebagai</a:t>
            </a:r>
            <a:r>
              <a:rPr lang="en-ID" dirty="0"/>
              <a:t> </a:t>
            </a:r>
            <a:r>
              <a:rPr lang="en-ID" dirty="0" err="1"/>
              <a:t>berikut</a:t>
            </a:r>
            <a:r>
              <a:rPr lang="en-ID" dirty="0"/>
              <a:t>.</a:t>
            </a:r>
          </a:p>
          <a:p>
            <a:pPr marL="228600" indent="-228600">
              <a:buAutoNum type="alphaLcPeriod"/>
            </a:pPr>
            <a:r>
              <a:rPr lang="en-ID" dirty="0" err="1"/>
              <a:t>Melindungi</a:t>
            </a:r>
            <a:r>
              <a:rPr lang="en-ID" dirty="0"/>
              <a:t> </a:t>
            </a:r>
            <a:r>
              <a:rPr lang="en-ID" dirty="0" err="1"/>
              <a:t>hak</a:t>
            </a:r>
            <a:r>
              <a:rPr lang="en-ID" dirty="0"/>
              <a:t> </a:t>
            </a:r>
            <a:r>
              <a:rPr lang="en-ID" dirty="0" err="1"/>
              <a:t>asasi</a:t>
            </a:r>
            <a:r>
              <a:rPr lang="en-ID" dirty="0"/>
              <a:t> </a:t>
            </a:r>
            <a:r>
              <a:rPr lang="en-ID" dirty="0" err="1"/>
              <a:t>manusia</a:t>
            </a:r>
            <a:r>
              <a:rPr lang="en-ID" dirty="0"/>
              <a:t>.</a:t>
            </a:r>
          </a:p>
          <a:p>
            <a:pPr marL="228600" indent="-228600">
              <a:buAutoNum type="alphaLcPeriod"/>
            </a:pPr>
            <a:r>
              <a:rPr lang="en-ID" dirty="0" err="1"/>
              <a:t>Menghargai</a:t>
            </a:r>
            <a:r>
              <a:rPr lang="en-ID" dirty="0"/>
              <a:t> </a:t>
            </a:r>
            <a:r>
              <a:rPr lang="en-ID" dirty="0" err="1"/>
              <a:t>asas</a:t>
            </a:r>
            <a:r>
              <a:rPr lang="en-ID" dirty="0"/>
              <a:t> </a:t>
            </a:r>
            <a:r>
              <a:rPr lang="en-ID" dirty="0" err="1"/>
              <a:t>legalitas</a:t>
            </a:r>
            <a:r>
              <a:rPr lang="en-ID" dirty="0"/>
              <a:t>. </a:t>
            </a:r>
          </a:p>
          <a:p>
            <a:pPr marL="228600" indent="-228600">
              <a:buAutoNum type="alphaLcPeriod"/>
            </a:pPr>
            <a:r>
              <a:rPr lang="en-ID" dirty="0" err="1"/>
              <a:t>Menghargai</a:t>
            </a:r>
            <a:r>
              <a:rPr lang="en-ID" dirty="0"/>
              <a:t> </a:t>
            </a:r>
            <a:r>
              <a:rPr lang="en-ID" dirty="0" err="1"/>
              <a:t>prinsip</a:t>
            </a:r>
            <a:r>
              <a:rPr lang="en-ID" dirty="0"/>
              <a:t> </a:t>
            </a:r>
            <a:r>
              <a:rPr lang="en-ID" dirty="0" err="1"/>
              <a:t>praduga</a:t>
            </a:r>
            <a:r>
              <a:rPr lang="en-ID" dirty="0"/>
              <a:t>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bersalah</a:t>
            </a:r>
            <a:r>
              <a:rPr lang="en-ID" dirty="0"/>
              <a:t>.</a:t>
            </a:r>
          </a:p>
          <a:p>
            <a:pPr marL="228600" indent="-228600">
              <a:buAutoNum type="alphaLcPeriod"/>
            </a:pPr>
            <a:r>
              <a:rPr lang="en-ID" dirty="0" err="1"/>
              <a:t>Menyelenggarakan</a:t>
            </a:r>
            <a:r>
              <a:rPr lang="en-ID" dirty="0"/>
              <a:t> </a:t>
            </a:r>
            <a:r>
              <a:rPr lang="en-ID" dirty="0" err="1"/>
              <a:t>pengamanan</a:t>
            </a:r>
            <a:r>
              <a:rPr lang="en-ID" dirty="0"/>
              <a:t>.</a:t>
            </a:r>
            <a:endParaRPr lang="en-ID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87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49207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dirty="0"/>
              <a:t>Hukum </a:t>
            </a:r>
            <a:r>
              <a:rPr lang="en-ID" dirty="0" err="1"/>
              <a:t>telah</a:t>
            </a:r>
            <a:r>
              <a:rPr lang="en-ID" dirty="0"/>
              <a:t> </a:t>
            </a:r>
            <a:r>
              <a:rPr lang="en-ID" dirty="0" err="1"/>
              <a:t>mengatur</a:t>
            </a:r>
            <a:r>
              <a:rPr lang="en-ID" dirty="0"/>
              <a:t> agar </a:t>
            </a:r>
            <a:r>
              <a:rPr lang="en-ID" dirty="0" err="1"/>
              <a:t>warga</a:t>
            </a:r>
            <a:r>
              <a:rPr lang="en-ID" dirty="0"/>
              <a:t> </a:t>
            </a:r>
            <a:r>
              <a:rPr lang="en-ID" dirty="0" err="1"/>
              <a:t>dapat</a:t>
            </a:r>
            <a:r>
              <a:rPr lang="en-ID" dirty="0"/>
              <a:t> </a:t>
            </a:r>
            <a:r>
              <a:rPr lang="en-ID" dirty="0" err="1"/>
              <a:t>mengemukakan</a:t>
            </a:r>
            <a:r>
              <a:rPr lang="en-ID" dirty="0"/>
              <a:t> </a:t>
            </a:r>
            <a:r>
              <a:rPr lang="en-ID" dirty="0" err="1"/>
              <a:t>pendapat</a:t>
            </a:r>
            <a:r>
              <a:rPr lang="en-ID" dirty="0"/>
              <a:t> </a:t>
            </a:r>
            <a:r>
              <a:rPr lang="en-ID" dirty="0" err="1"/>
              <a:t>secara</a:t>
            </a:r>
            <a:r>
              <a:rPr lang="en-ID" dirty="0"/>
              <a:t> </a:t>
            </a:r>
            <a:r>
              <a:rPr lang="en-ID" dirty="0" err="1"/>
              <a:t>bebas</a:t>
            </a:r>
            <a:r>
              <a:rPr lang="en-ID" dirty="0"/>
              <a:t>. </a:t>
            </a:r>
            <a:r>
              <a:rPr lang="en-ID" dirty="0" err="1"/>
              <a:t>Namun</a:t>
            </a:r>
            <a:r>
              <a:rPr lang="en-ID" dirty="0"/>
              <a:t>, </a:t>
            </a:r>
            <a:r>
              <a:rPr lang="en-ID" dirty="0" err="1"/>
              <a:t>mengemukakan</a:t>
            </a:r>
            <a:r>
              <a:rPr lang="en-ID" dirty="0"/>
              <a:t> </a:t>
            </a:r>
            <a:r>
              <a:rPr lang="en-ID" dirty="0" err="1"/>
              <a:t>pendapat</a:t>
            </a:r>
            <a:r>
              <a:rPr lang="en-ID" dirty="0"/>
              <a:t> </a:t>
            </a:r>
            <a:r>
              <a:rPr lang="en-ID" dirty="0" err="1"/>
              <a:t>tanpa</a:t>
            </a:r>
            <a:r>
              <a:rPr lang="en-ID" dirty="0"/>
              <a:t> </a:t>
            </a:r>
            <a:r>
              <a:rPr lang="en-ID" dirty="0" err="1"/>
              <a:t>batas</a:t>
            </a:r>
            <a:r>
              <a:rPr lang="en-ID" dirty="0"/>
              <a:t> </a:t>
            </a:r>
            <a:r>
              <a:rPr lang="en-ID" dirty="0" err="1"/>
              <a:t>dapat</a:t>
            </a:r>
            <a:r>
              <a:rPr lang="en-ID" dirty="0"/>
              <a:t> </a:t>
            </a:r>
            <a:r>
              <a:rPr lang="en-ID" dirty="0" err="1"/>
              <a:t>berakibat</a:t>
            </a:r>
            <a:r>
              <a:rPr lang="en-ID" dirty="0"/>
              <a:t> </a:t>
            </a:r>
            <a:r>
              <a:rPr lang="en-ID" dirty="0" err="1"/>
              <a:t>buruk</a:t>
            </a:r>
            <a:r>
              <a:rPr lang="en-ID" dirty="0"/>
              <a:t> </a:t>
            </a:r>
            <a:r>
              <a:rPr lang="en-ID" dirty="0" err="1"/>
              <a:t>bagi</a:t>
            </a:r>
            <a:r>
              <a:rPr lang="en-ID" dirty="0"/>
              <a:t> </a:t>
            </a:r>
            <a:r>
              <a:rPr lang="en-ID" dirty="0" err="1"/>
              <a:t>kepentingan</a:t>
            </a:r>
            <a:r>
              <a:rPr lang="en-ID" dirty="0"/>
              <a:t> </a:t>
            </a:r>
            <a:r>
              <a:rPr lang="en-ID" dirty="0" err="1"/>
              <a:t>bersama</a:t>
            </a:r>
            <a:r>
              <a:rPr lang="en-ID" dirty="0"/>
              <a:t>. Oleh </a:t>
            </a:r>
            <a:r>
              <a:rPr lang="en-ID" dirty="0" err="1"/>
              <a:t>karena</a:t>
            </a:r>
            <a:r>
              <a:rPr lang="en-ID" dirty="0"/>
              <a:t> </a:t>
            </a:r>
            <a:r>
              <a:rPr lang="en-ID" dirty="0" err="1"/>
              <a:t>itu</a:t>
            </a:r>
            <a:r>
              <a:rPr lang="en-ID" dirty="0"/>
              <a:t>, </a:t>
            </a:r>
            <a:r>
              <a:rPr lang="en-ID" dirty="0" err="1"/>
              <a:t>hukum</a:t>
            </a:r>
            <a:r>
              <a:rPr lang="en-ID" dirty="0"/>
              <a:t> </a:t>
            </a:r>
            <a:r>
              <a:rPr lang="en-ID" dirty="0" err="1"/>
              <a:t>telah</a:t>
            </a:r>
            <a:r>
              <a:rPr lang="en-ID" dirty="0"/>
              <a:t> </a:t>
            </a:r>
            <a:r>
              <a:rPr lang="en-ID" dirty="0" err="1"/>
              <a:t>memberikan</a:t>
            </a:r>
            <a:r>
              <a:rPr lang="en-ID" dirty="0"/>
              <a:t> </a:t>
            </a:r>
            <a:r>
              <a:rPr lang="en-ID" dirty="0" err="1"/>
              <a:t>perlindungan</a:t>
            </a:r>
            <a:r>
              <a:rPr lang="en-ID" dirty="0"/>
              <a:t> dan </a:t>
            </a:r>
            <a:r>
              <a:rPr lang="en-ID" dirty="0" err="1"/>
              <a:t>batasan</a:t>
            </a:r>
            <a:r>
              <a:rPr lang="en-ID" dirty="0"/>
              <a:t> yang </a:t>
            </a:r>
            <a:r>
              <a:rPr lang="en-ID" dirty="0" err="1"/>
              <a:t>jelas</a:t>
            </a:r>
            <a:r>
              <a:rPr lang="en-ID" dirty="0"/>
              <a:t> </a:t>
            </a:r>
            <a:r>
              <a:rPr lang="en-ID" dirty="0" err="1"/>
              <a:t>tentang</a:t>
            </a:r>
            <a:r>
              <a:rPr lang="en-ID" dirty="0"/>
              <a:t> </a:t>
            </a:r>
            <a:r>
              <a:rPr lang="en-ID" dirty="0" err="1"/>
              <a:t>kemerdekaan</a:t>
            </a:r>
            <a:r>
              <a:rPr lang="en-ID" dirty="0"/>
              <a:t> </a:t>
            </a:r>
            <a:r>
              <a:rPr lang="en-ID" dirty="0" err="1"/>
              <a:t>menyampaikan</a:t>
            </a:r>
            <a:r>
              <a:rPr lang="en-ID" dirty="0"/>
              <a:t> </a:t>
            </a:r>
            <a:r>
              <a:rPr lang="en-ID" dirty="0" err="1"/>
              <a:t>pendapat</a:t>
            </a:r>
            <a:r>
              <a:rPr lang="en-ID" dirty="0"/>
              <a:t> agar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terjadi</a:t>
            </a:r>
            <a:r>
              <a:rPr lang="en-ID" dirty="0"/>
              <a:t> </a:t>
            </a:r>
            <a:r>
              <a:rPr lang="en-ID" dirty="0" err="1"/>
              <a:t>kesewenang-wenangan</a:t>
            </a:r>
            <a:r>
              <a:rPr lang="en-ID" dirty="0"/>
              <a:t>. </a:t>
            </a:r>
            <a:r>
              <a:rPr lang="en-ID" sz="1200" dirty="0" err="1"/>
              <a:t>Kebebasan</a:t>
            </a:r>
            <a:r>
              <a:rPr lang="en-ID" sz="1200" dirty="0"/>
              <a:t> </a:t>
            </a:r>
            <a:r>
              <a:rPr lang="en-ID" sz="1200" dirty="0" err="1"/>
              <a:t>mengemukakan</a:t>
            </a:r>
            <a:r>
              <a:rPr lang="en-ID" sz="1200" dirty="0"/>
              <a:t> </a:t>
            </a:r>
            <a:r>
              <a:rPr lang="en-ID" sz="1200" dirty="0" err="1"/>
              <a:t>pendapat</a:t>
            </a:r>
            <a:r>
              <a:rPr lang="en-ID" sz="1200" dirty="0"/>
              <a:t> </a:t>
            </a:r>
            <a:r>
              <a:rPr lang="en-ID" sz="1200" dirty="0" err="1"/>
              <a:t>tanpa</a:t>
            </a:r>
            <a:r>
              <a:rPr lang="en-ID" sz="1200" dirty="0"/>
              <a:t> </a:t>
            </a:r>
            <a:r>
              <a:rPr lang="en-ID" sz="1200" dirty="0" err="1"/>
              <a:t>batas</a:t>
            </a:r>
            <a:r>
              <a:rPr lang="en-ID" sz="1200" dirty="0"/>
              <a:t> dan </a:t>
            </a:r>
            <a:r>
              <a:rPr lang="en-ID" sz="1200" dirty="0" err="1"/>
              <a:t>tanggung</a:t>
            </a:r>
            <a:r>
              <a:rPr lang="en-ID" sz="1200" dirty="0"/>
              <a:t> </a:t>
            </a:r>
            <a:r>
              <a:rPr lang="en-ID" sz="1200" dirty="0" err="1"/>
              <a:t>jawab</a:t>
            </a:r>
            <a:r>
              <a:rPr lang="en-ID" sz="1200" dirty="0"/>
              <a:t> </a:t>
            </a:r>
            <a:r>
              <a:rPr lang="en-ID" sz="1200" dirty="0" err="1"/>
              <a:t>dapat</a:t>
            </a:r>
            <a:r>
              <a:rPr lang="en-ID" sz="1200" dirty="0"/>
              <a:t> </a:t>
            </a:r>
            <a:r>
              <a:rPr lang="en-ID" sz="1200" dirty="0" err="1"/>
              <a:t>mengakibatkan</a:t>
            </a:r>
            <a:r>
              <a:rPr lang="en-ID" sz="1200" dirty="0"/>
              <a:t>:</a:t>
            </a:r>
          </a:p>
          <a:p>
            <a:pPr marL="361950" indent="-361950">
              <a:buAutoNum type="alphaLcPeriod"/>
            </a:pPr>
            <a:r>
              <a:rPr lang="en-ID" sz="1200" dirty="0" err="1"/>
              <a:t>Pelanggaran</a:t>
            </a:r>
            <a:r>
              <a:rPr lang="en-ID" sz="1200" dirty="0"/>
              <a:t> </a:t>
            </a:r>
            <a:r>
              <a:rPr lang="en-ID" sz="1200" dirty="0" err="1"/>
              <a:t>terhadap</a:t>
            </a:r>
            <a:r>
              <a:rPr lang="en-ID" sz="1200" dirty="0"/>
              <a:t> </a:t>
            </a:r>
            <a:r>
              <a:rPr lang="en-ID" sz="1200" dirty="0" err="1"/>
              <a:t>hak</a:t>
            </a:r>
            <a:r>
              <a:rPr lang="en-ID" sz="1200" dirty="0"/>
              <a:t> dan </a:t>
            </a:r>
            <a:r>
              <a:rPr lang="en-ID" sz="1200" dirty="0" err="1"/>
              <a:t>mengabaikan</a:t>
            </a:r>
            <a:r>
              <a:rPr lang="en-ID" sz="1200" dirty="0"/>
              <a:t> </a:t>
            </a:r>
            <a:r>
              <a:rPr lang="en-ID" sz="1200" dirty="0" err="1"/>
              <a:t>kebebasan</a:t>
            </a:r>
            <a:r>
              <a:rPr lang="en-ID" sz="1200" dirty="0"/>
              <a:t> orang lain. </a:t>
            </a:r>
          </a:p>
          <a:p>
            <a:pPr marL="361950" indent="-361950">
              <a:buAutoNum type="alphaLcPeriod"/>
            </a:pPr>
            <a:r>
              <a:rPr lang="en-ID" sz="1200" dirty="0" err="1"/>
              <a:t>Pelanggaran</a:t>
            </a:r>
            <a:r>
              <a:rPr lang="en-ID" sz="1200" dirty="0"/>
              <a:t> </a:t>
            </a:r>
            <a:r>
              <a:rPr lang="en-ID" sz="1200" dirty="0" err="1"/>
              <a:t>terhadap</a:t>
            </a:r>
            <a:r>
              <a:rPr lang="en-ID" sz="1200" dirty="0"/>
              <a:t> </a:t>
            </a:r>
            <a:r>
              <a:rPr lang="en-ID" sz="1200" dirty="0" err="1"/>
              <a:t>aturan</a:t>
            </a:r>
            <a:r>
              <a:rPr lang="en-ID" sz="1200" dirty="0"/>
              <a:t> dan </a:t>
            </a:r>
            <a:r>
              <a:rPr lang="en-ID" sz="1200" dirty="0" err="1"/>
              <a:t>norma</a:t>
            </a:r>
            <a:r>
              <a:rPr lang="en-ID" sz="1200" dirty="0"/>
              <a:t> </a:t>
            </a:r>
            <a:r>
              <a:rPr lang="en-ID" sz="1200" dirty="0" err="1"/>
              <a:t>susila</a:t>
            </a:r>
            <a:r>
              <a:rPr lang="en-ID" sz="1200" dirty="0"/>
              <a:t> yang </a:t>
            </a:r>
            <a:r>
              <a:rPr lang="en-ID" sz="1200" dirty="0" err="1"/>
              <a:t>diakui</a:t>
            </a:r>
            <a:r>
              <a:rPr lang="en-ID" sz="1200" dirty="0"/>
              <a:t> </a:t>
            </a:r>
            <a:r>
              <a:rPr lang="en-ID" sz="1200" dirty="0" err="1"/>
              <a:t>umum</a:t>
            </a:r>
            <a:r>
              <a:rPr lang="en-ID" sz="1200" dirty="0"/>
              <a:t>. </a:t>
            </a:r>
          </a:p>
          <a:p>
            <a:pPr marL="361950" indent="-361950">
              <a:buAutoNum type="alphaLcPeriod"/>
            </a:pPr>
            <a:r>
              <a:rPr lang="en-ID" sz="1200" dirty="0" err="1"/>
              <a:t>Peraturan</a:t>
            </a:r>
            <a:r>
              <a:rPr lang="en-ID" sz="1200" dirty="0"/>
              <a:t> </a:t>
            </a:r>
            <a:r>
              <a:rPr lang="en-ID" sz="1200" dirty="0" err="1"/>
              <a:t>perundang-undangan</a:t>
            </a:r>
            <a:r>
              <a:rPr lang="en-ID" sz="1200" dirty="0"/>
              <a:t>/</a:t>
            </a:r>
            <a:r>
              <a:rPr lang="en-ID" sz="1200" dirty="0" err="1"/>
              <a:t>hukum</a:t>
            </a:r>
            <a:r>
              <a:rPr lang="en-ID" sz="1200" dirty="0"/>
              <a:t> yang </a:t>
            </a:r>
            <a:r>
              <a:rPr lang="en-ID" sz="1200" dirty="0" err="1"/>
              <a:t>berlaku</a:t>
            </a:r>
            <a:r>
              <a:rPr lang="en-ID" sz="1200" dirty="0"/>
              <a:t> </a:t>
            </a:r>
            <a:r>
              <a:rPr lang="en-ID" sz="1200" dirty="0" err="1"/>
              <a:t>tidak</a:t>
            </a:r>
            <a:r>
              <a:rPr lang="en-ID" sz="1200" dirty="0"/>
              <a:t> </a:t>
            </a:r>
            <a:r>
              <a:rPr lang="en-ID" sz="1200" dirty="0" err="1"/>
              <a:t>ditaati</a:t>
            </a:r>
            <a:r>
              <a:rPr lang="en-ID" sz="1200" dirty="0"/>
              <a:t>. </a:t>
            </a:r>
          </a:p>
          <a:p>
            <a:pPr marL="361950" indent="-361950">
              <a:buAutoNum type="alphaLcPeriod"/>
            </a:pPr>
            <a:r>
              <a:rPr lang="en-ID" sz="1200" dirty="0" err="1"/>
              <a:t>Memprovokasi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untuk</a:t>
            </a:r>
            <a:r>
              <a:rPr lang="en-ID" sz="1200" dirty="0"/>
              <a:t> </a:t>
            </a:r>
            <a:r>
              <a:rPr lang="en-ID" sz="1200" dirty="0" err="1"/>
              <a:t>bertindak</a:t>
            </a:r>
            <a:r>
              <a:rPr lang="en-ID" sz="1200" dirty="0"/>
              <a:t> </a:t>
            </a:r>
            <a:r>
              <a:rPr lang="en-ID" sz="1200" dirty="0" err="1"/>
              <a:t>anarkistis</a:t>
            </a:r>
            <a:r>
              <a:rPr lang="en-ID" sz="1200" dirty="0"/>
              <a:t> dan </a:t>
            </a:r>
            <a:r>
              <a:rPr lang="en-ID" sz="1200" dirty="0" err="1"/>
              <a:t>tidak</a:t>
            </a:r>
            <a:r>
              <a:rPr lang="en-ID" sz="1200" dirty="0"/>
              <a:t> </a:t>
            </a:r>
            <a:r>
              <a:rPr lang="en-ID" sz="1200" dirty="0" err="1"/>
              <a:t>bermoral</a:t>
            </a:r>
            <a:r>
              <a:rPr lang="en-ID" sz="1200" dirty="0"/>
              <a:t>.</a:t>
            </a:r>
          </a:p>
          <a:p>
            <a:pPr marL="361950" indent="-361950">
              <a:buAutoNum type="alphaLcPeriod"/>
            </a:pPr>
            <a:r>
              <a:rPr lang="en-ID" sz="1200" dirty="0" err="1"/>
              <a:t>Terganggunya</a:t>
            </a:r>
            <a:r>
              <a:rPr lang="en-ID" sz="1200" dirty="0"/>
              <a:t> </a:t>
            </a:r>
            <a:r>
              <a:rPr lang="en-ID" sz="1200" dirty="0" err="1"/>
              <a:t>ketenteraman</a:t>
            </a:r>
            <a:r>
              <a:rPr lang="en-ID" sz="1200" dirty="0"/>
              <a:t>, </a:t>
            </a:r>
            <a:r>
              <a:rPr lang="en-ID" sz="1200" dirty="0" err="1"/>
              <a:t>keamanan</a:t>
            </a:r>
            <a:r>
              <a:rPr lang="en-ID" sz="1200" dirty="0"/>
              <a:t>, </a:t>
            </a:r>
            <a:r>
              <a:rPr lang="en-ID" sz="1200" dirty="0" err="1"/>
              <a:t>atau</a:t>
            </a:r>
            <a:r>
              <a:rPr lang="en-ID" sz="1200" dirty="0"/>
              <a:t> </a:t>
            </a:r>
            <a:r>
              <a:rPr lang="en-ID" sz="1200" dirty="0" err="1"/>
              <a:t>ketertiban</a:t>
            </a:r>
            <a:r>
              <a:rPr lang="en-ID" sz="1200" dirty="0"/>
              <a:t> </a:t>
            </a:r>
            <a:r>
              <a:rPr lang="en-ID" sz="1200" dirty="0" err="1"/>
              <a:t>umum</a:t>
            </a:r>
            <a:r>
              <a:rPr lang="en-ID" sz="1200" dirty="0"/>
              <a:t>.</a:t>
            </a:r>
          </a:p>
          <a:p>
            <a:pPr marL="361950" indent="-361950">
              <a:buAutoNum type="alphaLcPeriod"/>
            </a:pPr>
            <a:r>
              <a:rPr lang="en-ID" sz="1200" dirty="0" err="1"/>
              <a:t>Mengadu</a:t>
            </a:r>
            <a:r>
              <a:rPr lang="en-ID" sz="1200" dirty="0"/>
              <a:t> </a:t>
            </a:r>
            <a:r>
              <a:rPr lang="en-ID" sz="1200" dirty="0" err="1"/>
              <a:t>domba</a:t>
            </a:r>
            <a:r>
              <a:rPr lang="en-ID" sz="1200" dirty="0"/>
              <a:t> dan </a:t>
            </a:r>
            <a:r>
              <a:rPr lang="en-ID" sz="1200" dirty="0" err="1"/>
              <a:t>memecah-belah</a:t>
            </a:r>
            <a:r>
              <a:rPr lang="en-ID" sz="1200" dirty="0"/>
              <a:t> </a:t>
            </a:r>
            <a:r>
              <a:rPr lang="en-ID" sz="1200" dirty="0" err="1"/>
              <a:t>persatuan</a:t>
            </a:r>
            <a:r>
              <a:rPr lang="en-ID" sz="1200" dirty="0"/>
              <a:t> dan </a:t>
            </a:r>
            <a:r>
              <a:rPr lang="en-ID" sz="1200" dirty="0" err="1"/>
              <a:t>kesatuan</a:t>
            </a:r>
            <a:r>
              <a:rPr lang="en-ID" sz="1200" dirty="0"/>
              <a:t> </a:t>
            </a:r>
            <a:r>
              <a:rPr lang="en-ID" sz="1200" dirty="0" err="1"/>
              <a:t>bangsa</a:t>
            </a:r>
            <a:r>
              <a:rPr lang="en-ID" sz="1200" dirty="0"/>
              <a:t>.</a:t>
            </a:r>
            <a:endParaRPr lang="en-ID" sz="1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5962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sz="1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97132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dirty="0" err="1"/>
              <a:t>Perlu</a:t>
            </a:r>
            <a:r>
              <a:rPr lang="en-ID" dirty="0"/>
              <a:t> </a:t>
            </a:r>
            <a:r>
              <a:rPr lang="en-ID" dirty="0" err="1"/>
              <a:t>dipahami</a:t>
            </a:r>
            <a:r>
              <a:rPr lang="en-ID" dirty="0"/>
              <a:t> </a:t>
            </a:r>
            <a:r>
              <a:rPr lang="en-ID" dirty="0" err="1"/>
              <a:t>bahwa</a:t>
            </a:r>
            <a:r>
              <a:rPr lang="en-ID" dirty="0"/>
              <a:t> </a:t>
            </a:r>
            <a:r>
              <a:rPr lang="en-ID" dirty="0" err="1"/>
              <a:t>pengaturan</a:t>
            </a:r>
            <a:r>
              <a:rPr lang="en-ID" dirty="0"/>
              <a:t> </a:t>
            </a:r>
            <a:r>
              <a:rPr lang="en-ID" dirty="0" err="1"/>
              <a:t>terhadap</a:t>
            </a:r>
            <a:r>
              <a:rPr lang="en-ID" dirty="0"/>
              <a:t> </a:t>
            </a:r>
            <a:r>
              <a:rPr lang="en-ID" dirty="0" err="1"/>
              <a:t>kemerdekaan</a:t>
            </a:r>
            <a:r>
              <a:rPr lang="en-ID" dirty="0"/>
              <a:t> </a:t>
            </a:r>
            <a:r>
              <a:rPr lang="en-ID" dirty="0" err="1"/>
              <a:t>berpendapat</a:t>
            </a:r>
            <a:r>
              <a:rPr lang="en-ID" dirty="0"/>
              <a:t> </a:t>
            </a:r>
            <a:r>
              <a:rPr lang="en-ID" dirty="0" err="1"/>
              <a:t>dilakukan</a:t>
            </a:r>
            <a:r>
              <a:rPr lang="en-ID" dirty="0"/>
              <a:t> </a:t>
            </a:r>
            <a:r>
              <a:rPr lang="en-ID" dirty="0" err="1"/>
              <a:t>semata-mata</a:t>
            </a:r>
            <a:r>
              <a:rPr lang="en-ID" dirty="0"/>
              <a:t> demi </a:t>
            </a:r>
            <a:r>
              <a:rPr lang="en-ID" dirty="0" err="1"/>
              <a:t>ketertiban</a:t>
            </a:r>
            <a:r>
              <a:rPr lang="en-ID" dirty="0"/>
              <a:t>. </a:t>
            </a:r>
            <a:r>
              <a:rPr lang="en-ID" dirty="0" err="1"/>
              <a:t>Pengaturan</a:t>
            </a:r>
            <a:r>
              <a:rPr lang="en-ID" dirty="0"/>
              <a:t> </a:t>
            </a:r>
            <a:r>
              <a:rPr lang="en-ID" dirty="0" err="1"/>
              <a:t>tersebut</a:t>
            </a:r>
            <a:r>
              <a:rPr lang="en-ID" dirty="0"/>
              <a:t>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boleh</a:t>
            </a:r>
            <a:r>
              <a:rPr lang="en-ID" dirty="0"/>
              <a:t> </a:t>
            </a:r>
            <a:r>
              <a:rPr lang="en-ID" dirty="0" err="1"/>
              <a:t>membatasi</a:t>
            </a:r>
            <a:r>
              <a:rPr lang="en-ID" dirty="0"/>
              <a:t>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mengekang</a:t>
            </a:r>
            <a:r>
              <a:rPr lang="en-ID" dirty="0"/>
              <a:t> </a:t>
            </a:r>
            <a:r>
              <a:rPr lang="en-ID" dirty="0" err="1"/>
              <a:t>kebebasan</a:t>
            </a:r>
            <a:r>
              <a:rPr lang="en-ID" dirty="0"/>
              <a:t>. Karena </a:t>
            </a:r>
            <a:r>
              <a:rPr lang="en-ID" dirty="0" err="1"/>
              <a:t>itu</a:t>
            </a:r>
            <a:r>
              <a:rPr lang="en-ID" dirty="0"/>
              <a:t> </a:t>
            </a:r>
            <a:r>
              <a:rPr lang="en-ID" dirty="0" err="1"/>
              <a:t>berbagai</a:t>
            </a:r>
            <a:r>
              <a:rPr lang="en-ID" dirty="0"/>
              <a:t> </a:t>
            </a:r>
            <a:r>
              <a:rPr lang="en-ID" dirty="0" err="1"/>
              <a:t>pihak</a:t>
            </a:r>
            <a:r>
              <a:rPr lang="en-ID" dirty="0"/>
              <a:t> yang </a:t>
            </a:r>
            <a:r>
              <a:rPr lang="en-ID" dirty="0" err="1"/>
              <a:t>berkepentingan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hal</a:t>
            </a:r>
            <a:r>
              <a:rPr lang="en-ID" dirty="0"/>
              <a:t> </a:t>
            </a:r>
            <a:r>
              <a:rPr lang="en-ID" dirty="0" err="1"/>
              <a:t>ini</a:t>
            </a:r>
            <a:r>
              <a:rPr lang="en-ID" dirty="0"/>
              <a:t> </a:t>
            </a:r>
            <a:r>
              <a:rPr lang="en-ID" dirty="0" err="1"/>
              <a:t>harus</a:t>
            </a:r>
            <a:r>
              <a:rPr lang="en-ID" dirty="0"/>
              <a:t> </a:t>
            </a:r>
            <a:r>
              <a:rPr lang="en-ID" dirty="0" err="1"/>
              <a:t>bersikap</a:t>
            </a:r>
            <a:r>
              <a:rPr lang="en-ID" dirty="0"/>
              <a:t> </a:t>
            </a:r>
            <a:r>
              <a:rPr lang="en-ID" dirty="0" err="1"/>
              <a:t>proporsional</a:t>
            </a:r>
            <a:r>
              <a:rPr lang="en-ID" dirty="0"/>
              <a:t>; </a:t>
            </a:r>
            <a:r>
              <a:rPr lang="en-ID" dirty="0" err="1"/>
              <a:t>artinya</a:t>
            </a:r>
            <a:r>
              <a:rPr lang="en-ID" dirty="0"/>
              <a:t> </a:t>
            </a:r>
            <a:r>
              <a:rPr lang="en-ID" dirty="0" err="1"/>
              <a:t>semua</a:t>
            </a:r>
            <a:r>
              <a:rPr lang="en-ID" dirty="0"/>
              <a:t> </a:t>
            </a:r>
            <a:r>
              <a:rPr lang="en-ID" dirty="0" err="1"/>
              <a:t>tindakan</a:t>
            </a:r>
            <a:r>
              <a:rPr lang="en-ID" dirty="0"/>
              <a:t> yang </a:t>
            </a:r>
            <a:r>
              <a:rPr lang="en-ID" dirty="0" err="1"/>
              <a:t>dilakukan</a:t>
            </a:r>
            <a:r>
              <a:rPr lang="en-ID" dirty="0"/>
              <a:t> </a:t>
            </a:r>
            <a:r>
              <a:rPr lang="en-ID" dirty="0" err="1"/>
              <a:t>harus</a:t>
            </a:r>
            <a:r>
              <a:rPr lang="en-ID" dirty="0"/>
              <a:t> </a:t>
            </a:r>
            <a:r>
              <a:rPr lang="en-ID" dirty="0" err="1"/>
              <a:t>dilandasi</a:t>
            </a:r>
            <a:r>
              <a:rPr lang="en-ID" dirty="0"/>
              <a:t> rasa </a:t>
            </a:r>
            <a:r>
              <a:rPr lang="en-ID" dirty="0" err="1"/>
              <a:t>tanggung</a:t>
            </a:r>
            <a:r>
              <a:rPr lang="en-ID" dirty="0"/>
              <a:t> </a:t>
            </a:r>
            <a:r>
              <a:rPr lang="en-ID" dirty="0" err="1"/>
              <a:t>jawab</a:t>
            </a:r>
            <a:r>
              <a:rPr lang="en-ID" dirty="0"/>
              <a:t> dan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batas-batas</a:t>
            </a:r>
            <a:r>
              <a:rPr lang="en-ID" dirty="0"/>
              <a:t> yang </a:t>
            </a:r>
            <a:r>
              <a:rPr lang="en-ID" dirty="0" err="1"/>
              <a:t>wajar</a:t>
            </a:r>
            <a:r>
              <a:rPr lang="en-ID" dirty="0"/>
              <a:t> </a:t>
            </a:r>
            <a:r>
              <a:rPr lang="en-ID" dirty="0" err="1"/>
              <a:t>sesuai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norma</a:t>
            </a:r>
            <a:r>
              <a:rPr lang="en-ID" dirty="0"/>
              <a:t> </a:t>
            </a:r>
            <a:r>
              <a:rPr lang="en-ID" dirty="0" err="1"/>
              <a:t>masyarakat</a:t>
            </a:r>
            <a:r>
              <a:rPr lang="en-ID" dirty="0"/>
              <a:t> dan </a:t>
            </a:r>
            <a:r>
              <a:rPr lang="en-ID" dirty="0" err="1"/>
              <a:t>peraturan</a:t>
            </a:r>
            <a:r>
              <a:rPr lang="en-ID" dirty="0"/>
              <a:t> </a:t>
            </a:r>
            <a:r>
              <a:rPr lang="en-ID" dirty="0" err="1"/>
              <a:t>perundangan</a:t>
            </a:r>
            <a:r>
              <a:rPr lang="en-ID" dirty="0"/>
              <a:t> yang </a:t>
            </a:r>
            <a:r>
              <a:rPr lang="en-ID" dirty="0" err="1"/>
              <a:t>berlaku</a:t>
            </a:r>
            <a:r>
              <a:rPr lang="en-ID" dirty="0"/>
              <a:t>. </a:t>
            </a:r>
            <a:endParaRPr lang="en-ID" sz="1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87045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sz="1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0623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r>
              <a:rPr lang="en-ID" dirty="0" err="1"/>
              <a:t>Kebebasan</a:t>
            </a:r>
            <a:r>
              <a:rPr lang="en-ID" dirty="0"/>
              <a:t>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kemerdekaan</a:t>
            </a:r>
            <a:r>
              <a:rPr lang="en-ID" dirty="0"/>
              <a:t> </a:t>
            </a:r>
            <a:r>
              <a:rPr lang="en-ID" dirty="0" err="1"/>
              <a:t>mengemukakan</a:t>
            </a:r>
            <a:r>
              <a:rPr lang="en-ID" dirty="0"/>
              <a:t> </a:t>
            </a:r>
            <a:r>
              <a:rPr lang="en-ID" dirty="0" err="1"/>
              <a:t>pendapat</a:t>
            </a:r>
            <a:r>
              <a:rPr lang="en-ID" dirty="0"/>
              <a:t> yang </a:t>
            </a:r>
            <a:r>
              <a:rPr lang="en-ID" dirty="0" err="1"/>
              <a:t>dianut</a:t>
            </a:r>
            <a:r>
              <a:rPr lang="en-ID" dirty="0"/>
              <a:t> di Indonesia </a:t>
            </a:r>
            <a:r>
              <a:rPr lang="en-ID" dirty="0" err="1"/>
              <a:t>merupakan</a:t>
            </a:r>
            <a:r>
              <a:rPr lang="en-ID" dirty="0"/>
              <a:t> </a:t>
            </a:r>
            <a:r>
              <a:rPr lang="en-ID" dirty="0" err="1"/>
              <a:t>kebebasan</a:t>
            </a:r>
            <a:r>
              <a:rPr lang="en-ID" dirty="0"/>
              <a:t> yang </a:t>
            </a:r>
            <a:r>
              <a:rPr lang="en-ID" dirty="0" err="1"/>
              <a:t>sesuai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Pancasila. </a:t>
            </a:r>
            <a:r>
              <a:rPr lang="en-ID" dirty="0" err="1"/>
              <a:t>Kebebasan</a:t>
            </a:r>
            <a:r>
              <a:rPr lang="en-ID" dirty="0"/>
              <a:t> </a:t>
            </a:r>
            <a:r>
              <a:rPr lang="en-ID" dirty="0" err="1"/>
              <a:t>mengemukakan</a:t>
            </a:r>
            <a:r>
              <a:rPr lang="en-ID" dirty="0"/>
              <a:t> </a:t>
            </a:r>
            <a:r>
              <a:rPr lang="en-ID" dirty="0" err="1"/>
              <a:t>pendapat</a:t>
            </a:r>
            <a:r>
              <a:rPr lang="en-ID" dirty="0"/>
              <a:t> juga </a:t>
            </a:r>
            <a:r>
              <a:rPr lang="en-ID" dirty="0" err="1"/>
              <a:t>harus</a:t>
            </a:r>
            <a:r>
              <a:rPr lang="en-ID" dirty="0"/>
              <a:t> </a:t>
            </a:r>
            <a:r>
              <a:rPr lang="en-ID" dirty="0" err="1"/>
              <a:t>disertai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tanggung</a:t>
            </a:r>
            <a:r>
              <a:rPr lang="en-ID" dirty="0"/>
              <a:t> </a:t>
            </a:r>
            <a:r>
              <a:rPr lang="en-ID" dirty="0" err="1"/>
              <a:t>jawab</a:t>
            </a:r>
            <a:r>
              <a:rPr lang="en-ID" dirty="0"/>
              <a:t>. Hal </a:t>
            </a:r>
            <a:r>
              <a:rPr lang="en-ID" dirty="0" err="1"/>
              <a:t>ini</a:t>
            </a:r>
            <a:r>
              <a:rPr lang="en-ID" dirty="0"/>
              <a:t> </a:t>
            </a:r>
            <a:r>
              <a:rPr lang="en-ID" dirty="0" err="1"/>
              <a:t>berarti</a:t>
            </a:r>
            <a:r>
              <a:rPr lang="en-ID" dirty="0"/>
              <a:t> </a:t>
            </a:r>
            <a:r>
              <a:rPr lang="en-ID" dirty="0" err="1"/>
              <a:t>bahwa</a:t>
            </a:r>
            <a:r>
              <a:rPr lang="en-ID" dirty="0"/>
              <a:t> </a:t>
            </a:r>
            <a:r>
              <a:rPr lang="en-ID" dirty="0" err="1"/>
              <a:t>kebebasan</a:t>
            </a:r>
            <a:r>
              <a:rPr lang="en-ID" dirty="0"/>
              <a:t> yang </a:t>
            </a:r>
            <a:r>
              <a:rPr lang="en-ID" dirty="0" err="1"/>
              <a:t>dimaksud</a:t>
            </a:r>
            <a:r>
              <a:rPr lang="en-ID" dirty="0"/>
              <a:t> </a:t>
            </a:r>
            <a:r>
              <a:rPr lang="en-ID" dirty="0" err="1"/>
              <a:t>bukan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arti </a:t>
            </a:r>
            <a:r>
              <a:rPr lang="en-ID" dirty="0" err="1"/>
              <a:t>bebas</a:t>
            </a:r>
            <a:r>
              <a:rPr lang="en-ID" dirty="0"/>
              <a:t> yang </a:t>
            </a:r>
            <a:r>
              <a:rPr lang="en-ID" dirty="0" err="1"/>
              <a:t>sebebas-bebasnya</a:t>
            </a:r>
            <a:r>
              <a:rPr lang="en-ID" dirty="0"/>
              <a:t> </a:t>
            </a:r>
            <a:r>
              <a:rPr lang="en-ID" dirty="0" err="1"/>
              <a:t>namun</a:t>
            </a:r>
            <a:r>
              <a:rPr lang="en-ID" dirty="0"/>
              <a:t> </a:t>
            </a:r>
            <a:r>
              <a:rPr lang="en-ID" dirty="0" err="1"/>
              <a:t>tetap</a:t>
            </a:r>
            <a:r>
              <a:rPr lang="en-ID" dirty="0"/>
              <a:t> </a:t>
            </a:r>
            <a:r>
              <a:rPr lang="en-ID" dirty="0" err="1"/>
              <a:t>ada</a:t>
            </a:r>
            <a:r>
              <a:rPr lang="en-ID" dirty="0"/>
              <a:t> </a:t>
            </a:r>
            <a:r>
              <a:rPr lang="en-ID" dirty="0" err="1"/>
              <a:t>tanggung</a:t>
            </a:r>
            <a:r>
              <a:rPr lang="en-ID" dirty="0"/>
              <a:t> </a:t>
            </a:r>
            <a:r>
              <a:rPr lang="en-ID" dirty="0" err="1"/>
              <a:t>jawab</a:t>
            </a:r>
            <a:r>
              <a:rPr lang="en-ID" dirty="0"/>
              <a:t> dan </a:t>
            </a:r>
            <a:r>
              <a:rPr lang="en-ID" dirty="0" err="1"/>
              <a:t>hukum</a:t>
            </a:r>
            <a:r>
              <a:rPr lang="en-ID" dirty="0"/>
              <a:t> yang </a:t>
            </a:r>
            <a:r>
              <a:rPr lang="en-ID" dirty="0" err="1"/>
              <a:t>mengatur</a:t>
            </a:r>
            <a:r>
              <a:rPr lang="en-ID" dirty="0"/>
              <a:t>. </a:t>
            </a:r>
            <a:r>
              <a:rPr lang="en-ID" dirty="0" err="1"/>
              <a:t>Tetap</a:t>
            </a:r>
            <a:r>
              <a:rPr lang="en-ID" dirty="0"/>
              <a:t> </a:t>
            </a:r>
            <a:r>
              <a:rPr lang="en-ID" dirty="0" err="1"/>
              <a:t>ada</a:t>
            </a:r>
            <a:r>
              <a:rPr lang="en-ID" dirty="0"/>
              <a:t> </a:t>
            </a:r>
            <a:r>
              <a:rPr lang="en-ID" dirty="0" err="1"/>
              <a:t>batasan-batasan</a:t>
            </a:r>
            <a:r>
              <a:rPr lang="en-ID" dirty="0"/>
              <a:t> yang </a:t>
            </a:r>
            <a:r>
              <a:rPr lang="en-ID" dirty="0" err="1"/>
              <a:t>perlu</a:t>
            </a:r>
            <a:r>
              <a:rPr lang="en-ID" dirty="0"/>
              <a:t> </a:t>
            </a:r>
            <a:r>
              <a:rPr lang="en-ID" dirty="0" err="1"/>
              <a:t>diperhatikan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kaitannya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undang-undang</a:t>
            </a:r>
            <a:r>
              <a:rPr lang="en-ID" dirty="0"/>
              <a:t> yang </a:t>
            </a:r>
            <a:r>
              <a:rPr lang="en-ID" dirty="0" err="1"/>
              <a:t>telah</a:t>
            </a:r>
            <a:r>
              <a:rPr lang="en-ID" dirty="0"/>
              <a:t> </a:t>
            </a:r>
            <a:r>
              <a:rPr lang="en-ID" dirty="0" err="1"/>
              <a:t>mengatur</a:t>
            </a:r>
            <a:r>
              <a:rPr lang="en-ID" dirty="0"/>
              <a:t> </a:t>
            </a:r>
            <a:r>
              <a:rPr lang="en-ID" dirty="0" err="1"/>
              <a:t>hal-hal</a:t>
            </a:r>
            <a:r>
              <a:rPr lang="en-ID" dirty="0"/>
              <a:t> </a:t>
            </a:r>
            <a:r>
              <a:rPr lang="en-ID" dirty="0" err="1"/>
              <a:t>tersebut</a:t>
            </a:r>
            <a:r>
              <a:rPr lang="en-ID" dirty="0"/>
              <a:t>, </a:t>
            </a:r>
            <a:r>
              <a:rPr lang="en-ID" dirty="0" err="1"/>
              <a:t>atas</a:t>
            </a:r>
            <a:r>
              <a:rPr lang="en-ID" dirty="0"/>
              <a:t> </a:t>
            </a:r>
            <a:r>
              <a:rPr lang="en-ID" dirty="0" err="1"/>
              <a:t>dasar</a:t>
            </a:r>
            <a:r>
              <a:rPr lang="en-ID" dirty="0"/>
              <a:t> </a:t>
            </a:r>
            <a:r>
              <a:rPr lang="en-ID" dirty="0" err="1"/>
              <a:t>pertimbangan</a:t>
            </a:r>
            <a:r>
              <a:rPr lang="en-ID" dirty="0"/>
              <a:t> </a:t>
            </a:r>
            <a:r>
              <a:rPr lang="en-ID" dirty="0" err="1"/>
              <a:t>ketertiban</a:t>
            </a:r>
            <a:r>
              <a:rPr lang="en-ID" dirty="0"/>
              <a:t> </a:t>
            </a:r>
            <a:r>
              <a:rPr lang="en-ID" dirty="0" err="1"/>
              <a:t>umum</a:t>
            </a:r>
            <a:r>
              <a:rPr lang="en-ID" dirty="0"/>
              <a:t>, </a:t>
            </a:r>
            <a:r>
              <a:rPr lang="en-ID" dirty="0" err="1"/>
              <a:t>keselamatan</a:t>
            </a:r>
            <a:r>
              <a:rPr lang="en-ID" dirty="0"/>
              <a:t> negara, </a:t>
            </a:r>
            <a:r>
              <a:rPr lang="en-ID" dirty="0" err="1"/>
              <a:t>serta</a:t>
            </a:r>
            <a:r>
              <a:rPr lang="en-ID" dirty="0"/>
              <a:t> demi </a:t>
            </a:r>
            <a:r>
              <a:rPr lang="en-ID" dirty="0" err="1"/>
              <a:t>menjaga</a:t>
            </a:r>
            <a:r>
              <a:rPr lang="en-ID" dirty="0"/>
              <a:t> </a:t>
            </a:r>
            <a:r>
              <a:rPr lang="en-ID" dirty="0" err="1"/>
              <a:t>kepentingan</a:t>
            </a:r>
            <a:r>
              <a:rPr lang="en-ID" dirty="0"/>
              <a:t> orang </a:t>
            </a:r>
            <a:r>
              <a:rPr lang="en-ID" dirty="0" err="1"/>
              <a:t>banyak</a:t>
            </a:r>
            <a:r>
              <a:rPr lang="en-ID" dirty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4241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7201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r>
              <a:rPr lang="en-ID" dirty="0" err="1"/>
              <a:t>Tujuan</a:t>
            </a:r>
            <a:r>
              <a:rPr lang="en-ID" dirty="0"/>
              <a:t> </a:t>
            </a:r>
            <a:r>
              <a:rPr lang="en-ID" dirty="0" err="1"/>
              <a:t>pengaturan</a:t>
            </a:r>
            <a:r>
              <a:rPr lang="en-ID" dirty="0"/>
              <a:t> </a:t>
            </a:r>
            <a:r>
              <a:rPr lang="en-ID" dirty="0" err="1"/>
              <a:t>tentang</a:t>
            </a:r>
            <a:r>
              <a:rPr lang="en-ID" dirty="0"/>
              <a:t> </a:t>
            </a:r>
            <a:r>
              <a:rPr lang="en-ID" dirty="0" err="1"/>
              <a:t>kemerdekaan</a:t>
            </a:r>
            <a:r>
              <a:rPr lang="en-ID" dirty="0"/>
              <a:t> </a:t>
            </a:r>
            <a:r>
              <a:rPr lang="en-ID" dirty="0" err="1"/>
              <a:t>menyampaikan</a:t>
            </a:r>
            <a:r>
              <a:rPr lang="en-ID" dirty="0"/>
              <a:t> </a:t>
            </a:r>
            <a:r>
              <a:rPr lang="en-ID" dirty="0" err="1"/>
              <a:t>pendapat</a:t>
            </a:r>
            <a:r>
              <a:rPr lang="en-ID" dirty="0"/>
              <a:t> di </a:t>
            </a:r>
            <a:r>
              <a:rPr lang="en-ID" dirty="0" err="1"/>
              <a:t>muka</a:t>
            </a:r>
            <a:r>
              <a:rPr lang="en-ID" dirty="0"/>
              <a:t> </a:t>
            </a:r>
            <a:r>
              <a:rPr lang="en-ID" dirty="0" err="1"/>
              <a:t>umum</a:t>
            </a:r>
            <a:r>
              <a:rPr lang="en-ID" dirty="0"/>
              <a:t> </a:t>
            </a:r>
            <a:r>
              <a:rPr lang="en-ID" dirty="0" err="1"/>
              <a:t>sesuai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s-ES" dirty="0" err="1"/>
              <a:t>Pasal</a:t>
            </a:r>
            <a:r>
              <a:rPr lang="es-ES" dirty="0"/>
              <a:t> 4 </a:t>
            </a:r>
            <a:r>
              <a:rPr lang="es-ES" dirty="0" err="1"/>
              <a:t>Huruf</a:t>
            </a:r>
            <a:r>
              <a:rPr lang="es-ES" dirty="0"/>
              <a:t> a–d UU RI No. 9 </a:t>
            </a:r>
            <a:r>
              <a:rPr lang="es-ES" dirty="0" err="1"/>
              <a:t>Tahun</a:t>
            </a:r>
            <a:r>
              <a:rPr lang="es-ES" dirty="0"/>
              <a:t> 1998</a:t>
            </a:r>
            <a:r>
              <a:rPr lang="en-ID" dirty="0"/>
              <a:t>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sebagai</a:t>
            </a:r>
            <a:r>
              <a:rPr lang="en-ID" dirty="0"/>
              <a:t> </a:t>
            </a:r>
            <a:r>
              <a:rPr lang="en-ID" dirty="0" err="1"/>
              <a:t>berikut</a:t>
            </a:r>
            <a:r>
              <a:rPr lang="en-ID" dirty="0"/>
              <a:t>.</a:t>
            </a:r>
          </a:p>
          <a:p>
            <a:pPr marL="228600" indent="-228600">
              <a:buFont typeface="+mj-lt"/>
              <a:buAutoNum type="alphaLcPeriod"/>
            </a:pPr>
            <a:r>
              <a:rPr lang="en-ID" dirty="0" err="1"/>
              <a:t>Mewujudkan</a:t>
            </a:r>
            <a:r>
              <a:rPr lang="en-ID" dirty="0"/>
              <a:t> </a:t>
            </a:r>
            <a:r>
              <a:rPr lang="en-ID" dirty="0" err="1"/>
              <a:t>kebebasan</a:t>
            </a:r>
            <a:r>
              <a:rPr lang="en-ID" dirty="0"/>
              <a:t> yang </a:t>
            </a:r>
            <a:r>
              <a:rPr lang="en-ID" dirty="0" err="1"/>
              <a:t>bertanggung</a:t>
            </a:r>
            <a:r>
              <a:rPr lang="en-ID" dirty="0"/>
              <a:t> </a:t>
            </a:r>
            <a:r>
              <a:rPr lang="en-ID" dirty="0" err="1"/>
              <a:t>jawab</a:t>
            </a:r>
            <a:r>
              <a:rPr lang="en-ID" dirty="0"/>
              <a:t> </a:t>
            </a:r>
            <a:r>
              <a:rPr lang="en-ID" dirty="0" err="1"/>
              <a:t>sebagai</a:t>
            </a:r>
            <a:r>
              <a:rPr lang="en-ID" dirty="0"/>
              <a:t> salah </a:t>
            </a:r>
            <a:r>
              <a:rPr lang="en-ID" dirty="0" err="1"/>
              <a:t>satu</a:t>
            </a:r>
            <a:r>
              <a:rPr lang="en-ID" dirty="0"/>
              <a:t> </a:t>
            </a:r>
            <a:r>
              <a:rPr lang="en-ID" dirty="0" err="1"/>
              <a:t>pelaksanaan</a:t>
            </a:r>
            <a:r>
              <a:rPr lang="en-ID" dirty="0"/>
              <a:t> HAM </a:t>
            </a:r>
            <a:r>
              <a:rPr lang="en-ID" dirty="0" err="1"/>
              <a:t>sesuai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Pancasila dan UUD NRI </a:t>
            </a:r>
            <a:r>
              <a:rPr lang="en-ID" dirty="0" err="1"/>
              <a:t>Tahun</a:t>
            </a:r>
            <a:r>
              <a:rPr lang="en-ID" dirty="0"/>
              <a:t> 1945.</a:t>
            </a:r>
          </a:p>
          <a:p>
            <a:pPr marL="228600" indent="-228600">
              <a:buFont typeface="+mj-lt"/>
              <a:buAutoNum type="alphaLcPeriod"/>
            </a:pPr>
            <a:r>
              <a:rPr lang="en-ID" dirty="0" err="1"/>
              <a:t>Mewujudkan</a:t>
            </a:r>
            <a:r>
              <a:rPr lang="en-ID" dirty="0"/>
              <a:t> </a:t>
            </a:r>
            <a:r>
              <a:rPr lang="en-ID" dirty="0" err="1"/>
              <a:t>perlindungan</a:t>
            </a:r>
            <a:r>
              <a:rPr lang="en-ID" dirty="0"/>
              <a:t> </a:t>
            </a:r>
            <a:r>
              <a:rPr lang="en-ID" dirty="0" err="1"/>
              <a:t>hukum</a:t>
            </a:r>
            <a:r>
              <a:rPr lang="en-ID" dirty="0"/>
              <a:t> yang </a:t>
            </a:r>
            <a:r>
              <a:rPr lang="en-ID" dirty="0" err="1"/>
              <a:t>konsisten</a:t>
            </a:r>
            <a:r>
              <a:rPr lang="en-ID" dirty="0"/>
              <a:t> dan </a:t>
            </a:r>
            <a:r>
              <a:rPr lang="en-ID" dirty="0" err="1"/>
              <a:t>berkesinambungan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menjamin</a:t>
            </a:r>
            <a:r>
              <a:rPr lang="en-ID" dirty="0"/>
              <a:t> </a:t>
            </a:r>
            <a:r>
              <a:rPr lang="en-ID" dirty="0" err="1"/>
              <a:t>kemerdekaan</a:t>
            </a:r>
            <a:r>
              <a:rPr lang="en-ID" dirty="0"/>
              <a:t> </a:t>
            </a:r>
            <a:r>
              <a:rPr lang="en-ID" dirty="0" err="1"/>
              <a:t>menyampaikan</a:t>
            </a:r>
            <a:r>
              <a:rPr lang="en-ID" dirty="0"/>
              <a:t> </a:t>
            </a:r>
            <a:r>
              <a:rPr lang="en-ID" dirty="0" err="1"/>
              <a:t>pendapat</a:t>
            </a:r>
            <a:r>
              <a:rPr lang="en-ID" dirty="0"/>
              <a:t>.</a:t>
            </a:r>
          </a:p>
          <a:p>
            <a:pPr marL="228600" indent="-228600">
              <a:buFont typeface="+mj-lt"/>
              <a:buAutoNum type="alphaLcPeriod"/>
            </a:pPr>
            <a:r>
              <a:rPr lang="en-ID" dirty="0" err="1"/>
              <a:t>Mewujudkan</a:t>
            </a:r>
            <a:r>
              <a:rPr lang="en-ID" dirty="0"/>
              <a:t> </a:t>
            </a:r>
            <a:r>
              <a:rPr lang="en-ID" dirty="0" err="1"/>
              <a:t>iklim</a:t>
            </a:r>
            <a:r>
              <a:rPr lang="en-ID" dirty="0"/>
              <a:t> yang </a:t>
            </a:r>
            <a:r>
              <a:rPr lang="en-ID" dirty="0" err="1"/>
              <a:t>kondusif</a:t>
            </a:r>
            <a:r>
              <a:rPr lang="en-ID" dirty="0"/>
              <a:t> </a:t>
            </a:r>
            <a:r>
              <a:rPr lang="en-ID" dirty="0" err="1"/>
              <a:t>bagi</a:t>
            </a:r>
            <a:r>
              <a:rPr lang="en-ID" dirty="0"/>
              <a:t> </a:t>
            </a:r>
            <a:r>
              <a:rPr lang="en-ID" dirty="0" err="1"/>
              <a:t>berkembangnya</a:t>
            </a:r>
            <a:r>
              <a:rPr lang="en-ID" dirty="0"/>
              <a:t> </a:t>
            </a:r>
            <a:r>
              <a:rPr lang="en-ID" dirty="0" err="1"/>
              <a:t>partisipasi</a:t>
            </a:r>
            <a:r>
              <a:rPr lang="en-ID" dirty="0"/>
              <a:t> dan </a:t>
            </a:r>
            <a:r>
              <a:rPr lang="en-ID" dirty="0" err="1"/>
              <a:t>kreativitas</a:t>
            </a:r>
            <a:r>
              <a:rPr lang="en-ID" dirty="0"/>
              <a:t> </a:t>
            </a:r>
            <a:r>
              <a:rPr lang="en-ID" dirty="0" err="1"/>
              <a:t>setiap</a:t>
            </a:r>
            <a:r>
              <a:rPr lang="en-ID" dirty="0"/>
              <a:t> </a:t>
            </a:r>
            <a:r>
              <a:rPr lang="en-ID" dirty="0" err="1"/>
              <a:t>warga</a:t>
            </a:r>
            <a:r>
              <a:rPr lang="en-ID" dirty="0"/>
              <a:t> negara </a:t>
            </a:r>
            <a:r>
              <a:rPr lang="en-ID" dirty="0" err="1"/>
              <a:t>sebagai</a:t>
            </a:r>
            <a:r>
              <a:rPr lang="en-ID" dirty="0"/>
              <a:t> </a:t>
            </a:r>
            <a:r>
              <a:rPr lang="en-ID" dirty="0" err="1"/>
              <a:t>perwujudan</a:t>
            </a:r>
            <a:r>
              <a:rPr lang="en-ID" dirty="0"/>
              <a:t> </a:t>
            </a:r>
            <a:r>
              <a:rPr lang="en-ID" dirty="0" err="1"/>
              <a:t>hak</a:t>
            </a:r>
            <a:r>
              <a:rPr lang="en-ID" dirty="0"/>
              <a:t> dan </a:t>
            </a:r>
            <a:r>
              <a:rPr lang="en-ID" dirty="0" err="1"/>
              <a:t>tanggung</a:t>
            </a:r>
            <a:r>
              <a:rPr lang="en-ID" dirty="0"/>
              <a:t> </a:t>
            </a:r>
            <a:r>
              <a:rPr lang="en-ID" dirty="0" err="1"/>
              <a:t>jawab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kehidupan</a:t>
            </a:r>
            <a:r>
              <a:rPr lang="en-ID" dirty="0"/>
              <a:t> </a:t>
            </a:r>
            <a:r>
              <a:rPr lang="en-ID" dirty="0" err="1"/>
              <a:t>berdemokrasi</a:t>
            </a:r>
            <a:r>
              <a:rPr lang="en-ID" dirty="0"/>
              <a:t>.</a:t>
            </a:r>
          </a:p>
          <a:p>
            <a:pPr marL="228600" indent="-228600">
              <a:buFont typeface="+mj-lt"/>
              <a:buAutoNum type="alphaLcPeriod"/>
            </a:pPr>
            <a:r>
              <a:rPr lang="en-ID" dirty="0" err="1"/>
              <a:t>Menempatkan</a:t>
            </a:r>
            <a:r>
              <a:rPr lang="en-ID" dirty="0"/>
              <a:t> </a:t>
            </a:r>
            <a:r>
              <a:rPr lang="en-ID" dirty="0" err="1"/>
              <a:t>tanggung</a:t>
            </a:r>
            <a:r>
              <a:rPr lang="en-ID" dirty="0"/>
              <a:t> </a:t>
            </a:r>
            <a:r>
              <a:rPr lang="en-ID" dirty="0" err="1"/>
              <a:t>jawab</a:t>
            </a:r>
            <a:r>
              <a:rPr lang="en-ID" dirty="0"/>
              <a:t> </a:t>
            </a:r>
            <a:r>
              <a:rPr lang="en-ID" dirty="0" err="1"/>
              <a:t>sosial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kehidupan</a:t>
            </a:r>
            <a:r>
              <a:rPr lang="en-ID" dirty="0"/>
              <a:t> </a:t>
            </a:r>
            <a:r>
              <a:rPr lang="en-ID" dirty="0" err="1"/>
              <a:t>bermasyarakat</a:t>
            </a:r>
            <a:r>
              <a:rPr lang="en-ID" dirty="0"/>
              <a:t>, </a:t>
            </a:r>
            <a:r>
              <a:rPr lang="en-ID" dirty="0" err="1"/>
              <a:t>berbangsa</a:t>
            </a:r>
            <a:r>
              <a:rPr lang="en-ID" dirty="0"/>
              <a:t>, dan </a:t>
            </a:r>
            <a:r>
              <a:rPr lang="en-ID" dirty="0" err="1"/>
              <a:t>bernegara</a:t>
            </a:r>
            <a:r>
              <a:rPr lang="en-ID" dirty="0"/>
              <a:t>, </a:t>
            </a:r>
            <a:r>
              <a:rPr lang="en-ID" dirty="0" err="1"/>
              <a:t>tanpa</a:t>
            </a:r>
            <a:r>
              <a:rPr lang="en-ID" dirty="0"/>
              <a:t> </a:t>
            </a:r>
            <a:r>
              <a:rPr lang="en-ID" dirty="0" err="1"/>
              <a:t>mengabaikan</a:t>
            </a:r>
            <a:r>
              <a:rPr lang="en-ID" dirty="0"/>
              <a:t> </a:t>
            </a:r>
            <a:r>
              <a:rPr lang="en-ID" dirty="0" err="1"/>
              <a:t>kepentingan</a:t>
            </a:r>
            <a:r>
              <a:rPr lang="en-ID" dirty="0"/>
              <a:t> </a:t>
            </a:r>
            <a:r>
              <a:rPr lang="en-ID" dirty="0" err="1"/>
              <a:t>perseorangan</a:t>
            </a:r>
            <a:r>
              <a:rPr lang="en-ID" dirty="0"/>
              <a:t>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kelompok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4522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47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8779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735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14451"/>
            <a:ext cx="8229600" cy="33944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EE17-CFAB-4D26-B63C-0014F2997EC4}" type="datetimeFigureOut">
              <a:rPr lang="en-US" smtClean="0"/>
              <a:pPr/>
              <a:t>5/28/2022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4CEBB-2B45-44E7-9A9C-6831F2A34C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949927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19737" y="1733550"/>
            <a:ext cx="4907096" cy="738656"/>
          </a:xfrm>
          <a:prstGeom prst="rect">
            <a:avLst/>
          </a:prstGeom>
          <a:noFill/>
        </p:spPr>
        <p:txBody>
          <a:bodyPr wrap="none" lIns="91432" tIns="45716" rIns="91432" bIns="45716">
            <a:spAutoFit/>
          </a:bodyPr>
          <a:lstStyle/>
          <a:p>
            <a:pPr algn="ctr"/>
            <a:r>
              <a:rPr lang="id-ID" sz="4200" b="1" noProof="1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Cambria" pitchFamily="18" charset="0"/>
                <a:cs typeface="Calibri" pitchFamily="34" charset="0"/>
              </a:rPr>
              <a:t>Media Pembelajaran</a:t>
            </a:r>
          </a:p>
        </p:txBody>
      </p:sp>
      <p:sp>
        <p:nvSpPr>
          <p:cNvPr id="6" name="Rectangle 5"/>
          <p:cNvSpPr/>
          <p:nvPr/>
        </p:nvSpPr>
        <p:spPr>
          <a:xfrm>
            <a:off x="338645" y="2522494"/>
            <a:ext cx="5669280" cy="1015655"/>
          </a:xfrm>
          <a:prstGeom prst="rect">
            <a:avLst/>
          </a:prstGeom>
          <a:noFill/>
        </p:spPr>
        <p:txBody>
          <a:bodyPr wrap="square" lIns="91432" tIns="45716" rIns="91432" bIns="45716">
            <a:spAutoFit/>
          </a:bodyPr>
          <a:lstStyle/>
          <a:p>
            <a:pPr algn="ctr"/>
            <a:r>
              <a:rPr lang="id-ID" sz="36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Pendidikan Pancasila</a:t>
            </a:r>
            <a:endParaRPr lang="id-ID" sz="6000" b="1" noProof="1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tang" pitchFamily="18" charset="-127"/>
              <a:ea typeface="Batang" pitchFamily="18" charset="-127"/>
              <a:cs typeface="Calibri" pitchFamily="34" charset="0"/>
            </a:endParaRPr>
          </a:p>
          <a:p>
            <a:pPr algn="ctr"/>
            <a:r>
              <a:rPr lang="id-ID" sz="24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untuk SMA/MA Kelas X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567245" y="2533650"/>
            <a:ext cx="5212080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10003" y="366730"/>
            <a:ext cx="2743200" cy="3957620"/>
          </a:xfrm>
          <a:prstGeom prst="rect">
            <a:avLst/>
          </a:prstGeom>
          <a:noFill/>
          <a:effectLst>
            <a:outerShdw dist="152400" dir="18900000" algn="bl" rotWithShape="0">
              <a:schemeClr val="tx1">
                <a:lumMod val="65000"/>
                <a:lumOff val="3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2" name="Group 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2" name="Picture 11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3" name="Rectangle 2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288235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8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9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Kemerdekaan Berpendapat Sesuai Nilai-Nilai Pancasila</a:t>
            </a:r>
            <a:endParaRPr lang="nl-NL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33800" y="1071806"/>
            <a:ext cx="548837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 err="1"/>
              <a:t>Bentuk-bentuk</a:t>
            </a:r>
            <a:r>
              <a:rPr lang="en-ID" sz="2000" dirty="0"/>
              <a:t> </a:t>
            </a:r>
            <a:r>
              <a:rPr lang="en-ID" sz="2000" dirty="0" err="1"/>
              <a:t>penyampaian</a:t>
            </a:r>
            <a:r>
              <a:rPr lang="en-ID" sz="2000" dirty="0"/>
              <a:t> </a:t>
            </a:r>
            <a:r>
              <a:rPr lang="en-ID" sz="2000" dirty="0" err="1"/>
              <a:t>pendapat</a:t>
            </a:r>
            <a:r>
              <a:rPr lang="en-ID" sz="2000" dirty="0"/>
              <a:t> di </a:t>
            </a:r>
            <a:r>
              <a:rPr lang="en-ID" sz="2000" dirty="0" err="1"/>
              <a:t>muka</a:t>
            </a:r>
            <a:r>
              <a:rPr lang="en-ID" sz="2000" dirty="0"/>
              <a:t> </a:t>
            </a:r>
            <a:r>
              <a:rPr lang="en-ID" sz="2000" dirty="0" err="1"/>
              <a:t>umum</a:t>
            </a:r>
            <a:r>
              <a:rPr lang="en-ID" sz="2000" dirty="0"/>
              <a:t> </a:t>
            </a:r>
            <a:r>
              <a:rPr lang="en-ID" sz="2000" dirty="0" err="1"/>
              <a:t>disebutkan</a:t>
            </a:r>
            <a:r>
              <a:rPr lang="en-ID" sz="2000" dirty="0"/>
              <a:t> pada </a:t>
            </a:r>
            <a:r>
              <a:rPr lang="en-ID" sz="2000" dirty="0" err="1"/>
              <a:t>Pasal</a:t>
            </a:r>
            <a:r>
              <a:rPr lang="en-ID" sz="2000" dirty="0"/>
              <a:t> 1 Angka 3–6:</a:t>
            </a:r>
          </a:p>
          <a:p>
            <a:pPr marL="361950" indent="-361950"/>
            <a:r>
              <a:rPr lang="en-ID" sz="2000" dirty="0"/>
              <a:t>(3) </a:t>
            </a:r>
            <a:r>
              <a:rPr lang="en-ID" sz="2000" dirty="0" err="1"/>
              <a:t>Unjuk</a:t>
            </a:r>
            <a:r>
              <a:rPr lang="en-ID" sz="2000" dirty="0"/>
              <a:t> rasa 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demonstrasi</a:t>
            </a:r>
            <a:r>
              <a:rPr lang="en-ID" sz="2000" dirty="0"/>
              <a:t>.</a:t>
            </a:r>
          </a:p>
          <a:p>
            <a:pPr marL="361950" indent="-361950"/>
            <a:r>
              <a:rPr lang="en-ID" sz="2000" dirty="0"/>
              <a:t>(4) </a:t>
            </a:r>
            <a:r>
              <a:rPr lang="en-ID" sz="2000" dirty="0" err="1"/>
              <a:t>Pawai</a:t>
            </a:r>
            <a:r>
              <a:rPr lang="en-ID" sz="2000" dirty="0"/>
              <a:t>.</a:t>
            </a:r>
          </a:p>
          <a:p>
            <a:pPr marL="361950" indent="-361950"/>
            <a:r>
              <a:rPr lang="en-ID" sz="2000" dirty="0"/>
              <a:t>(5) </a:t>
            </a:r>
            <a:r>
              <a:rPr lang="en-ID" sz="2000" dirty="0" err="1"/>
              <a:t>Rapat</a:t>
            </a:r>
            <a:r>
              <a:rPr lang="en-ID" sz="2000" dirty="0"/>
              <a:t> </a:t>
            </a:r>
            <a:r>
              <a:rPr lang="en-ID" sz="2000" dirty="0" err="1"/>
              <a:t>umum</a:t>
            </a:r>
            <a:r>
              <a:rPr lang="en-ID" sz="2000" dirty="0"/>
              <a:t>.</a:t>
            </a:r>
          </a:p>
          <a:p>
            <a:pPr marL="361950" indent="-361950"/>
            <a:r>
              <a:rPr lang="en-ID" sz="2000" dirty="0"/>
              <a:t>(6) </a:t>
            </a:r>
            <a:r>
              <a:rPr lang="en-ID" sz="2000" dirty="0" err="1"/>
              <a:t>Mimbar</a:t>
            </a:r>
            <a:r>
              <a:rPr lang="en-ID" sz="2000" dirty="0"/>
              <a:t> </a:t>
            </a:r>
            <a:r>
              <a:rPr lang="en-ID" sz="2000" dirty="0" err="1"/>
              <a:t>bebas</a:t>
            </a:r>
            <a:r>
              <a:rPr lang="en-ID" sz="2000" dirty="0"/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2470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0F9D25D-B740-AB56-DF04-7909D3C533A4}"/>
              </a:ext>
            </a:extLst>
          </p:cNvPr>
          <p:cNvSpPr txBox="1"/>
          <p:nvPr/>
        </p:nvSpPr>
        <p:spPr>
          <a:xfrm>
            <a:off x="76201" y="3105150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voi.id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35E4408A-05AA-9455-3E93-9EDF7BCC0E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23" y="1162323"/>
            <a:ext cx="3447096" cy="193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74444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25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Kemerdekaan Berpendapat Sesuai Nilai-Nilai Pancasila</a:t>
            </a:r>
            <a:endParaRPr lang="nl-NL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201" y="579667"/>
            <a:ext cx="548837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/>
              <a:t>Tata </a:t>
            </a:r>
            <a:r>
              <a:rPr lang="en-ID" sz="2000" dirty="0" err="1"/>
              <a:t>cara</a:t>
            </a:r>
            <a:r>
              <a:rPr lang="en-ID" sz="2000" dirty="0"/>
              <a:t> </a:t>
            </a:r>
            <a:r>
              <a:rPr lang="en-ID" sz="2000" dirty="0" err="1"/>
              <a:t>penyampaian</a:t>
            </a:r>
            <a:r>
              <a:rPr lang="en-ID" sz="2000" dirty="0"/>
              <a:t> </a:t>
            </a:r>
            <a:r>
              <a:rPr lang="en-ID" sz="2000" dirty="0" err="1"/>
              <a:t>pendapat</a:t>
            </a:r>
            <a:r>
              <a:rPr lang="en-ID" sz="2000" dirty="0"/>
              <a:t> di </a:t>
            </a:r>
            <a:r>
              <a:rPr lang="en-ID" sz="2000" dirty="0" err="1"/>
              <a:t>muka</a:t>
            </a:r>
            <a:r>
              <a:rPr lang="en-ID" sz="2000" dirty="0"/>
              <a:t> </a:t>
            </a:r>
            <a:r>
              <a:rPr lang="en-ID" sz="2000" dirty="0" err="1"/>
              <a:t>umum</a:t>
            </a:r>
            <a:r>
              <a:rPr lang="en-ID" sz="2000" dirty="0"/>
              <a:t> </a:t>
            </a:r>
            <a:r>
              <a:rPr lang="en-ID" sz="2000" dirty="0" err="1"/>
              <a:t>sebagaimana</a:t>
            </a:r>
            <a:r>
              <a:rPr lang="en-ID" sz="2000" dirty="0"/>
              <a:t> </a:t>
            </a:r>
            <a:r>
              <a:rPr lang="en-ID" sz="2000" dirty="0" err="1"/>
              <a:t>diatur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UU No. 9 </a:t>
            </a:r>
            <a:r>
              <a:rPr lang="en-ID" sz="2000" dirty="0" err="1"/>
              <a:t>Tahun</a:t>
            </a:r>
            <a:r>
              <a:rPr lang="en-ID" sz="2000" dirty="0"/>
              <a:t> 1998:</a:t>
            </a:r>
          </a:p>
          <a:p>
            <a:pPr marL="361950" indent="-361950">
              <a:buFont typeface="+mj-lt"/>
              <a:buAutoNum type="arabicParenR"/>
            </a:pPr>
            <a:r>
              <a:rPr lang="en-ID" sz="2000" dirty="0" err="1"/>
              <a:t>Penyampaian</a:t>
            </a:r>
            <a:r>
              <a:rPr lang="en-ID" sz="2000" dirty="0"/>
              <a:t> </a:t>
            </a:r>
            <a:r>
              <a:rPr lang="en-ID" sz="2000" dirty="0" err="1"/>
              <a:t>pendapat</a:t>
            </a:r>
            <a:r>
              <a:rPr lang="en-ID" sz="2000" dirty="0"/>
              <a:t> di </a:t>
            </a:r>
            <a:r>
              <a:rPr lang="en-ID" sz="2000" dirty="0" err="1"/>
              <a:t>muka</a:t>
            </a:r>
            <a:r>
              <a:rPr lang="en-ID" sz="2000" dirty="0"/>
              <a:t> </a:t>
            </a:r>
            <a:r>
              <a:rPr lang="en-ID" sz="2000" dirty="0" err="1"/>
              <a:t>umum</a:t>
            </a:r>
            <a:r>
              <a:rPr lang="en-ID" sz="2000" dirty="0"/>
              <a:t> </a:t>
            </a:r>
            <a:r>
              <a:rPr lang="en-ID" sz="2000" dirty="0" err="1"/>
              <a:t>wajib</a:t>
            </a:r>
            <a:r>
              <a:rPr lang="en-ID" sz="2000" dirty="0"/>
              <a:t> </a:t>
            </a:r>
            <a:r>
              <a:rPr lang="en-ID" sz="2000" dirty="0" err="1"/>
              <a:t>diberitahukan</a:t>
            </a:r>
            <a:r>
              <a:rPr lang="en-ID" sz="2000" dirty="0"/>
              <a:t> </a:t>
            </a:r>
            <a:r>
              <a:rPr lang="en-ID" sz="2000" dirty="0" err="1"/>
              <a:t>secara</a:t>
            </a:r>
            <a:r>
              <a:rPr lang="en-ID" sz="2000" dirty="0"/>
              <a:t> </a:t>
            </a:r>
            <a:r>
              <a:rPr lang="en-ID" sz="2000" dirty="0" err="1"/>
              <a:t>tertulis</a:t>
            </a:r>
            <a:r>
              <a:rPr lang="en-ID" sz="2000" dirty="0"/>
              <a:t> </a:t>
            </a:r>
            <a:r>
              <a:rPr lang="en-ID" sz="2000" dirty="0" err="1"/>
              <a:t>kepada</a:t>
            </a:r>
            <a:r>
              <a:rPr lang="en-ID" sz="2000" dirty="0"/>
              <a:t> </a:t>
            </a:r>
            <a:r>
              <a:rPr lang="en-ID" sz="2000" dirty="0" err="1"/>
              <a:t>Polri</a:t>
            </a:r>
            <a:r>
              <a:rPr lang="en-ID" sz="2000" dirty="0"/>
              <a:t> oleh yang </a:t>
            </a:r>
            <a:r>
              <a:rPr lang="en-ID" sz="2000" dirty="0" err="1"/>
              <a:t>bersangkutan</a:t>
            </a:r>
            <a:r>
              <a:rPr lang="en-ID" sz="2000" dirty="0"/>
              <a:t> </a:t>
            </a:r>
            <a:r>
              <a:rPr lang="en-ID" sz="2000" dirty="0" err="1"/>
              <a:t>selambat-lambatnya</a:t>
            </a:r>
            <a:r>
              <a:rPr lang="en-ID" sz="2000" dirty="0"/>
              <a:t> 3×24 jam </a:t>
            </a:r>
            <a:r>
              <a:rPr lang="en-ID" sz="2000" dirty="0" err="1"/>
              <a:t>sebelum</a:t>
            </a:r>
            <a:r>
              <a:rPr lang="en-ID" sz="2000" dirty="0"/>
              <a:t> </a:t>
            </a:r>
            <a:r>
              <a:rPr lang="en-ID" sz="2000" dirty="0" err="1"/>
              <a:t>kegiatan</a:t>
            </a:r>
            <a:r>
              <a:rPr lang="en-ID" sz="2000" dirty="0"/>
              <a:t> </a:t>
            </a:r>
            <a:r>
              <a:rPr lang="en-ID" sz="2000" dirty="0" err="1"/>
              <a:t>dimulai</a:t>
            </a:r>
            <a:r>
              <a:rPr lang="en-ID" sz="2000" dirty="0"/>
              <a:t>.</a:t>
            </a:r>
          </a:p>
          <a:p>
            <a:pPr marL="361950" indent="-361950">
              <a:buFont typeface="+mj-lt"/>
              <a:buAutoNum type="arabicParenR"/>
            </a:pPr>
            <a:r>
              <a:rPr lang="en-ID" sz="2000" dirty="0"/>
              <a:t>Hal </a:t>
            </a:r>
            <a:r>
              <a:rPr lang="en-ID" sz="2000" dirty="0" err="1"/>
              <a:t>tersebut</a:t>
            </a:r>
            <a:r>
              <a:rPr lang="en-ID" sz="2000" dirty="0"/>
              <a:t> </a:t>
            </a:r>
            <a:r>
              <a:rPr lang="en-ID" sz="2000" dirty="0" err="1"/>
              <a:t>dimaksudkan</a:t>
            </a:r>
            <a:r>
              <a:rPr lang="en-ID" sz="2000" dirty="0"/>
              <a:t> agar </a:t>
            </a:r>
            <a:r>
              <a:rPr lang="en-ID" sz="2000" dirty="0" err="1"/>
              <a:t>penyampaian</a:t>
            </a:r>
            <a:r>
              <a:rPr lang="en-ID" sz="2000" dirty="0"/>
              <a:t> </a:t>
            </a:r>
            <a:r>
              <a:rPr lang="en-ID" sz="2000" dirty="0" err="1"/>
              <a:t>pendapat</a:t>
            </a:r>
            <a:r>
              <a:rPr lang="en-ID" sz="2000" dirty="0"/>
              <a:t> di </a:t>
            </a:r>
            <a:r>
              <a:rPr lang="en-ID" sz="2000" dirty="0" err="1"/>
              <a:t>muka</a:t>
            </a:r>
            <a:r>
              <a:rPr lang="en-ID" sz="2000" dirty="0"/>
              <a:t> </a:t>
            </a:r>
            <a:r>
              <a:rPr lang="en-ID" sz="2000" dirty="0" err="1"/>
              <a:t>umum</a:t>
            </a:r>
            <a:r>
              <a:rPr lang="en-ID" sz="2000" dirty="0"/>
              <a:t> </a:t>
            </a:r>
            <a:r>
              <a:rPr lang="en-ID" sz="2000" dirty="0" err="1"/>
              <a:t>dapat</a:t>
            </a:r>
            <a:r>
              <a:rPr lang="en-ID" sz="2000" dirty="0"/>
              <a:t> </a:t>
            </a:r>
            <a:r>
              <a:rPr lang="en-ID" sz="2000" dirty="0" err="1"/>
              <a:t>terlaksana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aman</a:t>
            </a:r>
            <a:r>
              <a:rPr lang="en-ID" sz="2000" dirty="0"/>
              <a:t>, </a:t>
            </a:r>
            <a:r>
              <a:rPr lang="en-ID" sz="2000" dirty="0" err="1"/>
              <a:t>tertib</a:t>
            </a:r>
            <a:r>
              <a:rPr lang="en-ID" sz="2000" dirty="0"/>
              <a:t> dan </a:t>
            </a:r>
            <a:r>
              <a:rPr lang="en-ID" sz="2000" dirty="0" err="1"/>
              <a:t>damai</a:t>
            </a:r>
            <a:r>
              <a:rPr lang="en-ID" sz="2000" dirty="0"/>
              <a:t>.</a:t>
            </a:r>
          </a:p>
          <a:p>
            <a:pPr marL="361950" indent="-361950">
              <a:buFont typeface="+mj-lt"/>
              <a:buAutoNum type="arabicParenR"/>
            </a:pPr>
            <a:r>
              <a:rPr lang="en-ID" sz="2000" dirty="0" err="1"/>
              <a:t>Pembatalan</a:t>
            </a:r>
            <a:r>
              <a:rPr lang="en-ID" sz="2000" dirty="0"/>
              <a:t> </a:t>
            </a:r>
            <a:r>
              <a:rPr lang="en-ID" sz="2000" dirty="0" err="1"/>
              <a:t>pelaksanaan</a:t>
            </a:r>
            <a:r>
              <a:rPr lang="en-ID" sz="2000" dirty="0"/>
              <a:t> </a:t>
            </a:r>
            <a:r>
              <a:rPr lang="en-ID" sz="2000" dirty="0" err="1"/>
              <a:t>penyampaian</a:t>
            </a:r>
            <a:r>
              <a:rPr lang="en-ID" sz="2000" dirty="0"/>
              <a:t> </a:t>
            </a:r>
            <a:r>
              <a:rPr lang="en-ID" sz="2000" dirty="0" err="1"/>
              <a:t>pendapat</a:t>
            </a:r>
            <a:r>
              <a:rPr lang="en-ID" sz="2000" dirty="0"/>
              <a:t> di </a:t>
            </a:r>
            <a:r>
              <a:rPr lang="en-ID" sz="2000" dirty="0" err="1"/>
              <a:t>muka</a:t>
            </a:r>
            <a:r>
              <a:rPr lang="en-ID" sz="2000" dirty="0"/>
              <a:t> </a:t>
            </a:r>
            <a:r>
              <a:rPr lang="en-ID" sz="2000" dirty="0" err="1"/>
              <a:t>umum</a:t>
            </a:r>
            <a:r>
              <a:rPr lang="en-ID" sz="2000" dirty="0"/>
              <a:t> </a:t>
            </a:r>
            <a:r>
              <a:rPr lang="en-ID" sz="2000" dirty="0" err="1"/>
              <a:t>disampaikan</a:t>
            </a:r>
            <a:r>
              <a:rPr lang="en-ID" sz="2000" dirty="0"/>
              <a:t> </a:t>
            </a:r>
            <a:r>
              <a:rPr lang="en-ID" sz="2000" dirty="0" err="1"/>
              <a:t>langsung</a:t>
            </a:r>
            <a:r>
              <a:rPr lang="en-ID" sz="2000" dirty="0"/>
              <a:t> oleh </a:t>
            </a:r>
            <a:r>
              <a:rPr lang="en-ID" sz="2000" dirty="0" err="1"/>
              <a:t>penanggung</a:t>
            </a:r>
            <a:r>
              <a:rPr lang="en-ID" sz="2000" dirty="0"/>
              <a:t> </a:t>
            </a:r>
            <a:r>
              <a:rPr lang="en-ID" sz="2000" dirty="0" err="1"/>
              <a:t>jawab</a:t>
            </a:r>
            <a:r>
              <a:rPr lang="en-ID" sz="2000" dirty="0"/>
              <a:t> </a:t>
            </a:r>
            <a:r>
              <a:rPr lang="en-ID" sz="2000" dirty="0" err="1"/>
              <a:t>kepada</a:t>
            </a:r>
            <a:r>
              <a:rPr lang="en-ID" sz="2000" dirty="0"/>
              <a:t> </a:t>
            </a:r>
            <a:r>
              <a:rPr lang="en-ID" sz="2000" dirty="0" err="1"/>
              <a:t>Polri</a:t>
            </a:r>
            <a:r>
              <a:rPr lang="en-ID" sz="2000" dirty="0"/>
              <a:t> </a:t>
            </a:r>
            <a:r>
              <a:rPr lang="en-ID" sz="2000" dirty="0" err="1"/>
              <a:t>sekurang-kurangnya</a:t>
            </a:r>
            <a:r>
              <a:rPr lang="en-ID" sz="2000" dirty="0"/>
              <a:t> 24 jam </a:t>
            </a:r>
            <a:r>
              <a:rPr lang="en-ID" sz="2000" dirty="0" err="1"/>
              <a:t>sebelum</a:t>
            </a:r>
            <a:r>
              <a:rPr lang="en-ID" sz="2000" dirty="0"/>
              <a:t> </a:t>
            </a:r>
            <a:r>
              <a:rPr lang="en-ID" sz="2000" dirty="0" err="1"/>
              <a:t>waktu</a:t>
            </a:r>
            <a:r>
              <a:rPr lang="en-ID" sz="2000" dirty="0"/>
              <a:t> </a:t>
            </a:r>
            <a:r>
              <a:rPr lang="en-ID" sz="2000" dirty="0" err="1"/>
              <a:t>pelaksanaan</a:t>
            </a:r>
            <a:r>
              <a:rPr lang="en-ID" sz="2000" dirty="0"/>
              <a:t>.</a:t>
            </a:r>
          </a:p>
          <a:p>
            <a:pPr marL="361950" indent="-361950">
              <a:buFont typeface="+mj-lt"/>
              <a:buAutoNum type="arabicParenR"/>
            </a:pPr>
            <a:endParaRPr lang="en-ID" sz="2000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432470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0F9D25D-B740-AB56-DF04-7909D3C533A4}"/>
              </a:ext>
            </a:extLst>
          </p:cNvPr>
          <p:cNvSpPr txBox="1"/>
          <p:nvPr/>
        </p:nvSpPr>
        <p:spPr>
          <a:xfrm>
            <a:off x="5533536" y="3267654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katadata.co.id</a:t>
            </a: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767378F7-9124-135C-892D-BD388A6A36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929465"/>
            <a:ext cx="3581399" cy="2390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884903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Kemerdekaan Berpendapat Sesuai Nilai-Nilai Pancasila</a:t>
            </a:r>
            <a:endParaRPr lang="nl-NL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83343" y="845009"/>
            <a:ext cx="548837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/>
              <a:t>UU No. 39 </a:t>
            </a:r>
            <a:r>
              <a:rPr lang="es-ES" sz="2000" b="1" dirty="0" err="1"/>
              <a:t>Tahun</a:t>
            </a:r>
            <a:r>
              <a:rPr lang="es-ES" sz="2000" b="1" dirty="0"/>
              <a:t> 1999</a:t>
            </a:r>
          </a:p>
          <a:p>
            <a:r>
              <a:rPr lang="en-ID" sz="2000" b="1" dirty="0" err="1"/>
              <a:t>Pasal</a:t>
            </a:r>
            <a:r>
              <a:rPr lang="en-ID" sz="2000" b="1" dirty="0"/>
              <a:t> 14</a:t>
            </a:r>
          </a:p>
          <a:p>
            <a:pPr marL="457200" indent="-457200">
              <a:buAutoNum type="arabicParenBoth"/>
            </a:pPr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berkomunikasi</a:t>
            </a:r>
            <a:r>
              <a:rPr lang="en-ID" sz="2000" dirty="0"/>
              <a:t> dan </a:t>
            </a:r>
            <a:r>
              <a:rPr lang="en-ID" sz="2000" dirty="0" err="1"/>
              <a:t>memperoleh</a:t>
            </a:r>
            <a:r>
              <a:rPr lang="en-ID" sz="2000" dirty="0"/>
              <a:t> </a:t>
            </a:r>
            <a:r>
              <a:rPr lang="en-ID" sz="2000" dirty="0" err="1"/>
              <a:t>informasi</a:t>
            </a:r>
            <a:r>
              <a:rPr lang="en-ID" sz="2000" dirty="0"/>
              <a:t> yang </a:t>
            </a:r>
            <a:r>
              <a:rPr lang="en-ID" sz="2000" dirty="0" err="1"/>
              <a:t>diperlukan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mengembangkan</a:t>
            </a:r>
            <a:r>
              <a:rPr lang="en-ID" sz="2000" dirty="0"/>
              <a:t> </a:t>
            </a:r>
            <a:r>
              <a:rPr lang="en-ID" sz="2000" dirty="0" err="1"/>
              <a:t>pribadinya</a:t>
            </a:r>
            <a:r>
              <a:rPr lang="en-ID" sz="2000" dirty="0"/>
              <a:t> dan </a:t>
            </a:r>
            <a:r>
              <a:rPr lang="en-ID" sz="2000" dirty="0" err="1"/>
              <a:t>lingkungan</a:t>
            </a:r>
            <a:r>
              <a:rPr lang="en-ID" sz="2000" dirty="0"/>
              <a:t> </a:t>
            </a:r>
            <a:r>
              <a:rPr lang="en-ID" sz="2000" dirty="0" err="1"/>
              <a:t>sosialnya</a:t>
            </a:r>
            <a:r>
              <a:rPr lang="en-ID" sz="2000" dirty="0"/>
              <a:t>.</a:t>
            </a:r>
          </a:p>
          <a:p>
            <a:pPr marL="457200" indent="-457200">
              <a:buAutoNum type="arabicParenBoth"/>
            </a:pPr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mencari</a:t>
            </a:r>
            <a:r>
              <a:rPr lang="en-ID" sz="2000" dirty="0"/>
              <a:t>, </a:t>
            </a:r>
            <a:r>
              <a:rPr lang="en-ID" sz="2000" dirty="0" err="1"/>
              <a:t>memperoleh</a:t>
            </a:r>
            <a:r>
              <a:rPr lang="en-ID" sz="2000" dirty="0"/>
              <a:t>, </a:t>
            </a:r>
            <a:r>
              <a:rPr lang="en-ID" sz="2000" dirty="0" err="1"/>
              <a:t>memiliki</a:t>
            </a:r>
            <a:r>
              <a:rPr lang="en-ID" sz="2000" dirty="0"/>
              <a:t>, </a:t>
            </a:r>
            <a:r>
              <a:rPr lang="en-ID" sz="2000" dirty="0" err="1"/>
              <a:t>menyimpan</a:t>
            </a:r>
            <a:r>
              <a:rPr lang="en-ID" sz="2000" dirty="0"/>
              <a:t>, </a:t>
            </a:r>
            <a:r>
              <a:rPr lang="en-ID" sz="2000" dirty="0" err="1"/>
              <a:t>mengolah</a:t>
            </a:r>
            <a:r>
              <a:rPr lang="en-ID" sz="2000" dirty="0"/>
              <a:t>, dan </a:t>
            </a:r>
            <a:r>
              <a:rPr lang="en-ID" sz="2000" dirty="0" err="1"/>
              <a:t>menyampaikan</a:t>
            </a:r>
            <a:r>
              <a:rPr lang="en-ID" sz="2000" dirty="0"/>
              <a:t> </a:t>
            </a:r>
            <a:r>
              <a:rPr lang="en-ID" sz="2000" dirty="0" err="1"/>
              <a:t>informasi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menggunakan</a:t>
            </a:r>
            <a:r>
              <a:rPr lang="en-ID" sz="2000" dirty="0"/>
              <a:t> </a:t>
            </a:r>
            <a:r>
              <a:rPr lang="en-ID" sz="2000" dirty="0" err="1"/>
              <a:t>segala</a:t>
            </a:r>
            <a:r>
              <a:rPr lang="en-ID" sz="2000" dirty="0"/>
              <a:t> </a:t>
            </a:r>
            <a:r>
              <a:rPr lang="en-ID" sz="2000" dirty="0" err="1"/>
              <a:t>jenis</a:t>
            </a:r>
            <a:r>
              <a:rPr lang="en-ID" sz="2000" dirty="0"/>
              <a:t> </a:t>
            </a:r>
            <a:r>
              <a:rPr lang="en-ID" sz="2000" dirty="0" err="1"/>
              <a:t>sarana</a:t>
            </a:r>
            <a:r>
              <a:rPr lang="en-ID" sz="2000" dirty="0"/>
              <a:t> yang </a:t>
            </a:r>
            <a:r>
              <a:rPr lang="en-ID" sz="2000" dirty="0" err="1"/>
              <a:t>tersedia</a:t>
            </a:r>
            <a:r>
              <a:rPr lang="en-ID" sz="2000" dirty="0"/>
              <a:t>.</a:t>
            </a:r>
            <a:endParaRPr lang="en-ID" sz="20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432470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0F9D25D-B740-AB56-DF04-7909D3C533A4}"/>
              </a:ext>
            </a:extLst>
          </p:cNvPr>
          <p:cNvSpPr txBox="1"/>
          <p:nvPr/>
        </p:nvSpPr>
        <p:spPr>
          <a:xfrm>
            <a:off x="120287" y="3390764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freepik.com</a:t>
            </a: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6C5DF3B8-92B4-37C3-D53C-EEA1705DD3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05" b="15954"/>
          <a:stretch/>
        </p:blipFill>
        <p:spPr bwMode="auto">
          <a:xfrm>
            <a:off x="228600" y="835892"/>
            <a:ext cx="3454743" cy="2544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31803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Kemerdekaan Berpendapat Sesuai Nilai-Nilai Pancasila</a:t>
            </a:r>
            <a:endParaRPr lang="nl-NL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83343" y="845009"/>
            <a:ext cx="548837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Pasal</a:t>
            </a:r>
            <a:r>
              <a:rPr lang="en-ID" sz="2000" b="1" dirty="0"/>
              <a:t> 23</a:t>
            </a:r>
            <a:endParaRPr lang="en-ID" sz="2000" dirty="0"/>
          </a:p>
          <a:p>
            <a:pPr marL="457200" indent="-457200">
              <a:buAutoNum type="arabicParenBoth"/>
            </a:pPr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bebas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memilih</a:t>
            </a:r>
            <a:r>
              <a:rPr lang="en-ID" sz="2000" dirty="0"/>
              <a:t> dan </a:t>
            </a:r>
            <a:r>
              <a:rPr lang="en-ID" sz="2000" dirty="0" err="1"/>
              <a:t>mempunyai</a:t>
            </a:r>
            <a:r>
              <a:rPr lang="en-ID" sz="2000" dirty="0"/>
              <a:t> </a:t>
            </a:r>
            <a:r>
              <a:rPr lang="en-ID" sz="2000" dirty="0" err="1"/>
              <a:t>keyakinan</a:t>
            </a:r>
            <a:r>
              <a:rPr lang="en-ID" sz="2000" dirty="0"/>
              <a:t> </a:t>
            </a:r>
            <a:r>
              <a:rPr lang="en-ID" sz="2000" dirty="0" err="1"/>
              <a:t>politiknya</a:t>
            </a:r>
            <a:r>
              <a:rPr lang="en-ID" sz="2000" dirty="0"/>
              <a:t>.</a:t>
            </a:r>
          </a:p>
          <a:p>
            <a:pPr marL="457200" indent="-457200">
              <a:buAutoNum type="arabicParenBoth"/>
            </a:pPr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bebas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mempunyai</a:t>
            </a:r>
            <a:r>
              <a:rPr lang="en-ID" sz="2000" dirty="0"/>
              <a:t>, </a:t>
            </a:r>
            <a:r>
              <a:rPr lang="en-ID" sz="2000" dirty="0" err="1"/>
              <a:t>mengeluarkan</a:t>
            </a:r>
            <a:r>
              <a:rPr lang="en-ID" sz="2000" dirty="0"/>
              <a:t> dan </a:t>
            </a:r>
            <a:r>
              <a:rPr lang="en-ID" sz="2000" dirty="0" err="1"/>
              <a:t>menyebarluaskan</a:t>
            </a:r>
            <a:r>
              <a:rPr lang="en-ID" sz="2000" dirty="0"/>
              <a:t> </a:t>
            </a:r>
            <a:r>
              <a:rPr lang="en-ID" sz="2000" dirty="0" err="1"/>
              <a:t>pendapat</a:t>
            </a:r>
            <a:r>
              <a:rPr lang="en-ID" sz="2000" dirty="0"/>
              <a:t> </a:t>
            </a:r>
            <a:r>
              <a:rPr lang="en-ID" sz="2000" dirty="0" err="1"/>
              <a:t>sesuai</a:t>
            </a:r>
            <a:r>
              <a:rPr lang="en-ID" sz="2000" dirty="0"/>
              <a:t> </a:t>
            </a:r>
            <a:r>
              <a:rPr lang="en-ID" sz="2000" dirty="0" err="1"/>
              <a:t>hati</a:t>
            </a:r>
            <a:r>
              <a:rPr lang="en-ID" sz="2000" dirty="0"/>
              <a:t> </a:t>
            </a:r>
            <a:r>
              <a:rPr lang="en-ID" sz="2000" dirty="0" err="1"/>
              <a:t>nuraninya</a:t>
            </a:r>
            <a:r>
              <a:rPr lang="en-ID" sz="2000" dirty="0"/>
              <a:t>, </a:t>
            </a:r>
            <a:r>
              <a:rPr lang="en-ID" sz="2000" dirty="0" err="1"/>
              <a:t>secara</a:t>
            </a:r>
            <a:r>
              <a:rPr lang="en-ID" sz="2000" dirty="0"/>
              <a:t> </a:t>
            </a:r>
            <a:r>
              <a:rPr lang="en-ID" sz="2000" dirty="0" err="1"/>
              <a:t>lisan</a:t>
            </a:r>
            <a:r>
              <a:rPr lang="en-ID" sz="2000" dirty="0"/>
              <a:t> dan </a:t>
            </a:r>
            <a:r>
              <a:rPr lang="en-ID" sz="2000" dirty="0" err="1"/>
              <a:t>atau</a:t>
            </a:r>
            <a:r>
              <a:rPr lang="en-ID" sz="2000" dirty="0"/>
              <a:t> tulisan </a:t>
            </a:r>
            <a:r>
              <a:rPr lang="en-ID" sz="2000" dirty="0" err="1"/>
              <a:t>melalui</a:t>
            </a:r>
            <a:r>
              <a:rPr lang="en-ID" sz="2000" dirty="0"/>
              <a:t> media </a:t>
            </a:r>
            <a:r>
              <a:rPr lang="en-ID" sz="2000" dirty="0" err="1"/>
              <a:t>cetak</a:t>
            </a:r>
            <a:r>
              <a:rPr lang="en-ID" sz="2000" dirty="0"/>
              <a:t> </a:t>
            </a:r>
            <a:r>
              <a:rPr lang="en-ID" sz="2000" dirty="0" err="1"/>
              <a:t>maupun</a:t>
            </a:r>
            <a:r>
              <a:rPr lang="en-ID" sz="2000" dirty="0"/>
              <a:t> </a:t>
            </a:r>
            <a:r>
              <a:rPr lang="en-ID" sz="2000" dirty="0" err="1"/>
              <a:t>elektronik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memperhatikan</a:t>
            </a:r>
            <a:r>
              <a:rPr lang="en-ID" sz="2000" dirty="0"/>
              <a:t> </a:t>
            </a:r>
            <a:r>
              <a:rPr lang="en-ID" sz="2000" dirty="0" err="1"/>
              <a:t>nilai-nilai</a:t>
            </a:r>
            <a:r>
              <a:rPr lang="en-ID" sz="2000" dirty="0"/>
              <a:t> agama, </a:t>
            </a:r>
            <a:r>
              <a:rPr lang="en-ID" sz="2000" dirty="0" err="1"/>
              <a:t>kesusilaan</a:t>
            </a:r>
            <a:r>
              <a:rPr lang="en-ID" sz="2000" dirty="0"/>
              <a:t>, </a:t>
            </a:r>
            <a:r>
              <a:rPr lang="en-ID" sz="2000" dirty="0" err="1"/>
              <a:t>ketertiban</a:t>
            </a:r>
            <a:r>
              <a:rPr lang="en-ID" sz="2000" dirty="0"/>
              <a:t>, </a:t>
            </a:r>
            <a:r>
              <a:rPr lang="en-ID" sz="2000" dirty="0" err="1"/>
              <a:t>kepentingan</a:t>
            </a:r>
            <a:r>
              <a:rPr lang="en-ID" sz="2000" dirty="0"/>
              <a:t> </a:t>
            </a:r>
            <a:r>
              <a:rPr lang="en-ID" sz="2000" dirty="0" err="1"/>
              <a:t>umum</a:t>
            </a:r>
            <a:r>
              <a:rPr lang="en-ID" sz="2000" dirty="0"/>
              <a:t>, dan </a:t>
            </a:r>
            <a:r>
              <a:rPr lang="en-ID" sz="2000" dirty="0" err="1"/>
              <a:t>keutuhan</a:t>
            </a:r>
            <a:r>
              <a:rPr lang="en-ID" sz="2000" dirty="0"/>
              <a:t> </a:t>
            </a:r>
            <a:r>
              <a:rPr lang="en-ID" sz="2000" dirty="0" err="1"/>
              <a:t>bangsa</a:t>
            </a:r>
            <a:r>
              <a:rPr lang="en-ID" sz="2000" dirty="0"/>
              <a:t>.</a:t>
            </a:r>
            <a:endParaRPr lang="en-ID" sz="20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432470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0F9D25D-B740-AB56-DF04-7909D3C533A4}"/>
              </a:ext>
            </a:extLst>
          </p:cNvPr>
          <p:cNvSpPr txBox="1"/>
          <p:nvPr/>
        </p:nvSpPr>
        <p:spPr>
          <a:xfrm>
            <a:off x="120287" y="3390764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searchenginejournal.com</a:t>
            </a:r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007828E5-535B-A046-2330-2CDC6DAA6C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7" r="7142"/>
          <a:stretch/>
        </p:blipFill>
        <p:spPr bwMode="auto">
          <a:xfrm>
            <a:off x="34140" y="1184340"/>
            <a:ext cx="3733800" cy="224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84069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Kemerdekaan Berpendapat Sesuai Nilai-Nilai Pancasila</a:t>
            </a:r>
            <a:endParaRPr lang="nl-NL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39718" y="572560"/>
            <a:ext cx="548837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Pasal</a:t>
            </a:r>
            <a:r>
              <a:rPr lang="en-ID" sz="2000" b="1" dirty="0"/>
              <a:t> 24</a:t>
            </a:r>
            <a:endParaRPr lang="en-ID" sz="2000" dirty="0"/>
          </a:p>
          <a:p>
            <a:pPr marL="457200" indent="-457200">
              <a:buAutoNum type="arabicParenBoth"/>
            </a:pPr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berkumpul</a:t>
            </a:r>
            <a:r>
              <a:rPr lang="en-ID" sz="2000" dirty="0"/>
              <a:t>, </a:t>
            </a:r>
            <a:r>
              <a:rPr lang="en-ID" sz="2000" dirty="0" err="1"/>
              <a:t>berapat</a:t>
            </a:r>
            <a:r>
              <a:rPr lang="en-ID" sz="2000" dirty="0"/>
              <a:t>, dan </a:t>
            </a:r>
            <a:r>
              <a:rPr lang="en-ID" sz="2000" dirty="0" err="1"/>
              <a:t>berserikat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maksud-maksud</a:t>
            </a:r>
            <a:r>
              <a:rPr lang="en-ID" sz="2000" dirty="0"/>
              <a:t> </a:t>
            </a:r>
            <a:r>
              <a:rPr lang="en-ID" sz="2000" dirty="0" err="1"/>
              <a:t>damai</a:t>
            </a:r>
            <a:r>
              <a:rPr lang="en-ID" sz="2000" dirty="0"/>
              <a:t>.</a:t>
            </a:r>
          </a:p>
          <a:p>
            <a:pPr marL="457200" indent="-457200">
              <a:buAutoNum type="arabicParenBoth"/>
            </a:pPr>
            <a:r>
              <a:rPr lang="en-ID" sz="2000" dirty="0" err="1"/>
              <a:t>Setiap</a:t>
            </a:r>
            <a:r>
              <a:rPr lang="en-ID" sz="2000" dirty="0"/>
              <a:t> </a:t>
            </a:r>
            <a:r>
              <a:rPr lang="en-ID" sz="2000" dirty="0" err="1"/>
              <a:t>warga</a:t>
            </a:r>
            <a:r>
              <a:rPr lang="en-ID" sz="2000" dirty="0"/>
              <a:t> negara 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kelompok</a:t>
            </a:r>
            <a:r>
              <a:rPr lang="en-ID" sz="2000" dirty="0"/>
              <a:t> </a:t>
            </a:r>
            <a:r>
              <a:rPr lang="en-ID" sz="2000" dirty="0" err="1"/>
              <a:t>masyarakat</a:t>
            </a:r>
            <a:r>
              <a:rPr lang="en-ID" sz="2000" dirty="0"/>
              <a:t>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mendirikan</a:t>
            </a:r>
            <a:r>
              <a:rPr lang="en-ID" sz="2000" dirty="0"/>
              <a:t> </a:t>
            </a:r>
            <a:r>
              <a:rPr lang="en-ID" sz="2000" dirty="0" err="1"/>
              <a:t>partai</a:t>
            </a:r>
            <a:r>
              <a:rPr lang="en-ID" sz="2000" dirty="0"/>
              <a:t> </a:t>
            </a:r>
            <a:r>
              <a:rPr lang="en-ID" sz="2000" dirty="0" err="1"/>
              <a:t>politik</a:t>
            </a:r>
            <a:r>
              <a:rPr lang="en-ID" sz="2000" dirty="0"/>
              <a:t>, </a:t>
            </a:r>
            <a:r>
              <a:rPr lang="en-ID" sz="2000" dirty="0" err="1"/>
              <a:t>lembaga</a:t>
            </a:r>
            <a:r>
              <a:rPr lang="en-ID" sz="2000" dirty="0"/>
              <a:t> </a:t>
            </a:r>
            <a:r>
              <a:rPr lang="en-ID" sz="2000" dirty="0" err="1"/>
              <a:t>swadaya</a:t>
            </a:r>
            <a:r>
              <a:rPr lang="en-ID" sz="2000" dirty="0"/>
              <a:t> </a:t>
            </a:r>
            <a:r>
              <a:rPr lang="en-ID" sz="2000" dirty="0" err="1"/>
              <a:t>masyarakat</a:t>
            </a:r>
            <a:r>
              <a:rPr lang="en-ID" sz="2000" dirty="0"/>
              <a:t> 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organisasi</a:t>
            </a:r>
            <a:r>
              <a:rPr lang="en-ID" sz="2000" dirty="0"/>
              <a:t> </a:t>
            </a:r>
            <a:r>
              <a:rPr lang="en-ID" sz="2000" dirty="0" err="1"/>
              <a:t>lainnya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berperan</a:t>
            </a:r>
            <a:r>
              <a:rPr lang="en-ID" sz="2000" dirty="0"/>
              <a:t> </a:t>
            </a:r>
            <a:r>
              <a:rPr lang="en-ID" sz="2000" dirty="0" err="1"/>
              <a:t>serta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jalannya</a:t>
            </a:r>
            <a:r>
              <a:rPr lang="en-ID" sz="2000" dirty="0"/>
              <a:t> </a:t>
            </a:r>
            <a:r>
              <a:rPr lang="en-ID" sz="2000" dirty="0" err="1"/>
              <a:t>pemerintahan</a:t>
            </a:r>
            <a:r>
              <a:rPr lang="en-ID" sz="2000" dirty="0"/>
              <a:t> dan </a:t>
            </a:r>
            <a:r>
              <a:rPr lang="en-ID" sz="2000" dirty="0" err="1"/>
              <a:t>penyelenggaraan</a:t>
            </a:r>
            <a:r>
              <a:rPr lang="en-ID" sz="2000" dirty="0"/>
              <a:t> negara </a:t>
            </a:r>
            <a:r>
              <a:rPr lang="en-ID" sz="2000" dirty="0" err="1"/>
              <a:t>sejalan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tuntutan</a:t>
            </a:r>
            <a:r>
              <a:rPr lang="en-ID" sz="2000" dirty="0"/>
              <a:t> </a:t>
            </a:r>
            <a:r>
              <a:rPr lang="en-ID" sz="2000" dirty="0" err="1"/>
              <a:t>perlindungan</a:t>
            </a:r>
            <a:r>
              <a:rPr lang="en-ID" sz="2000" dirty="0"/>
              <a:t>, </a:t>
            </a:r>
            <a:r>
              <a:rPr lang="en-ID" sz="2000" dirty="0" err="1"/>
              <a:t>penegakan</a:t>
            </a:r>
            <a:r>
              <a:rPr lang="en-ID" sz="2000" dirty="0"/>
              <a:t>, dan </a:t>
            </a:r>
            <a:r>
              <a:rPr lang="en-ID" sz="2000" dirty="0" err="1"/>
              <a:t>pemajuan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asasi</a:t>
            </a:r>
            <a:r>
              <a:rPr lang="en-ID" sz="2000" dirty="0"/>
              <a:t> </a:t>
            </a:r>
            <a:r>
              <a:rPr lang="en-ID" sz="2000" dirty="0" err="1"/>
              <a:t>manusia</a:t>
            </a:r>
            <a:r>
              <a:rPr lang="en-ID" sz="2000" dirty="0"/>
              <a:t> </a:t>
            </a:r>
            <a:r>
              <a:rPr lang="en-ID" sz="2000" dirty="0" err="1"/>
              <a:t>sesuai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ketentuan</a:t>
            </a:r>
            <a:r>
              <a:rPr lang="en-ID" sz="2000" dirty="0"/>
              <a:t> </a:t>
            </a:r>
            <a:r>
              <a:rPr lang="en-ID" sz="2000" dirty="0" err="1"/>
              <a:t>peraturan</a:t>
            </a:r>
            <a:r>
              <a:rPr lang="en-ID" sz="2000" dirty="0"/>
              <a:t> </a:t>
            </a:r>
            <a:r>
              <a:rPr lang="en-ID" sz="2000" dirty="0" err="1"/>
              <a:t>perundang-undangan</a:t>
            </a:r>
            <a:r>
              <a:rPr lang="en-ID" sz="2000" dirty="0"/>
              <a:t>.</a:t>
            </a:r>
            <a:endParaRPr lang="en-ID" sz="20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432470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0F9D25D-B740-AB56-DF04-7909D3C533A4}"/>
              </a:ext>
            </a:extLst>
          </p:cNvPr>
          <p:cNvSpPr txBox="1"/>
          <p:nvPr/>
        </p:nvSpPr>
        <p:spPr>
          <a:xfrm>
            <a:off x="120287" y="3390764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chub.fisipol.ugm.ac.id</a:t>
            </a:r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578A8AF5-BD90-41AF-9F55-5925509D6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20" y="920614"/>
            <a:ext cx="3705225" cy="247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496382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Kemerdekaan Berpendapat Sesuai Nilai-Nilai Pancasila</a:t>
            </a:r>
            <a:endParaRPr lang="nl-NL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38600" y="1602254"/>
            <a:ext cx="548837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/>
              <a:t>UU RI No. 40 </a:t>
            </a:r>
            <a:r>
              <a:rPr lang="en-ID" sz="2000" b="1" dirty="0" err="1"/>
              <a:t>Tahun</a:t>
            </a:r>
            <a:r>
              <a:rPr lang="en-ID" sz="2000" b="1" dirty="0"/>
              <a:t> 1999</a:t>
            </a:r>
            <a:endParaRPr lang="en-ID" sz="2000" dirty="0"/>
          </a:p>
          <a:p>
            <a:r>
              <a:rPr lang="en-ID" sz="2000" dirty="0" err="1"/>
              <a:t>Pasal</a:t>
            </a:r>
            <a:r>
              <a:rPr lang="en-ID" sz="2000" dirty="0"/>
              <a:t> 4 UU No. 40 </a:t>
            </a:r>
            <a:r>
              <a:rPr lang="en-ID" sz="2000" dirty="0" err="1"/>
              <a:t>tahun</a:t>
            </a:r>
            <a:r>
              <a:rPr lang="en-ID" sz="2000" dirty="0"/>
              <a:t> 1999 Ayat (1) </a:t>
            </a:r>
            <a:r>
              <a:rPr lang="en-ID" sz="2000" dirty="0" err="1"/>
              <a:t>tertulis</a:t>
            </a:r>
            <a:r>
              <a:rPr lang="en-ID" sz="2000" dirty="0"/>
              <a:t>, “</a:t>
            </a:r>
            <a:r>
              <a:rPr lang="en-ID" sz="2000" dirty="0" err="1"/>
              <a:t>Kemerdekaan</a:t>
            </a:r>
            <a:r>
              <a:rPr lang="en-ID" sz="2000" dirty="0"/>
              <a:t> </a:t>
            </a:r>
            <a:r>
              <a:rPr lang="en-ID" sz="2000" dirty="0" err="1"/>
              <a:t>pers</a:t>
            </a:r>
            <a:r>
              <a:rPr lang="en-ID" sz="2000" dirty="0"/>
              <a:t> </a:t>
            </a:r>
            <a:r>
              <a:rPr lang="en-ID" sz="2000" dirty="0" err="1"/>
              <a:t>dijamin</a:t>
            </a:r>
            <a:r>
              <a:rPr lang="en-ID" sz="2000" dirty="0"/>
              <a:t> </a:t>
            </a:r>
            <a:r>
              <a:rPr lang="en-ID" sz="2000" dirty="0" err="1"/>
              <a:t>sebagai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asasi</a:t>
            </a:r>
            <a:r>
              <a:rPr lang="en-ID" sz="2000" dirty="0"/>
              <a:t> </a:t>
            </a:r>
            <a:r>
              <a:rPr lang="en-ID" sz="2000" dirty="0" err="1"/>
              <a:t>warga</a:t>
            </a:r>
            <a:r>
              <a:rPr lang="en-ID" sz="2000" dirty="0"/>
              <a:t> negara”, dan Ayat (2) </a:t>
            </a:r>
            <a:r>
              <a:rPr lang="en-ID" sz="2000" dirty="0" err="1"/>
              <a:t>tertulis</a:t>
            </a:r>
            <a:r>
              <a:rPr lang="en-ID" sz="2000" dirty="0"/>
              <a:t>, “</a:t>
            </a:r>
            <a:r>
              <a:rPr lang="en-ID" sz="2000" dirty="0" err="1"/>
              <a:t>Terhadap</a:t>
            </a:r>
            <a:r>
              <a:rPr lang="en-ID" sz="2000" dirty="0"/>
              <a:t> </a:t>
            </a:r>
            <a:r>
              <a:rPr lang="en-ID" sz="2000" dirty="0" err="1"/>
              <a:t>pers</a:t>
            </a:r>
            <a:r>
              <a:rPr lang="en-ID" sz="2000" dirty="0"/>
              <a:t> </a:t>
            </a:r>
            <a:r>
              <a:rPr lang="en-ID" sz="2000" dirty="0" err="1"/>
              <a:t>nasional</a:t>
            </a:r>
            <a:r>
              <a:rPr lang="en-ID" sz="2000" dirty="0"/>
              <a:t> </a:t>
            </a:r>
            <a:r>
              <a:rPr lang="en-ID" sz="2000" dirty="0" err="1"/>
              <a:t>tidak</a:t>
            </a:r>
            <a:r>
              <a:rPr lang="en-ID" sz="2000" dirty="0"/>
              <a:t> </a:t>
            </a:r>
            <a:r>
              <a:rPr lang="en-ID" sz="2000" dirty="0" err="1"/>
              <a:t>dikenakan</a:t>
            </a:r>
            <a:r>
              <a:rPr lang="en-ID" sz="2000" dirty="0"/>
              <a:t> </a:t>
            </a:r>
            <a:r>
              <a:rPr lang="en-ID" sz="2000" dirty="0" err="1"/>
              <a:t>penyensoran</a:t>
            </a:r>
            <a:r>
              <a:rPr lang="en-ID" sz="2000" dirty="0"/>
              <a:t>, </a:t>
            </a:r>
            <a:r>
              <a:rPr lang="en-ID" sz="2000" dirty="0" err="1"/>
              <a:t>pembredelan</a:t>
            </a:r>
            <a:r>
              <a:rPr lang="en-ID" sz="2000" dirty="0"/>
              <a:t> 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pelarangan</a:t>
            </a:r>
            <a:r>
              <a:rPr lang="en-ID" sz="2000" dirty="0"/>
              <a:t> </a:t>
            </a:r>
            <a:r>
              <a:rPr lang="en-ID" sz="2000" dirty="0" err="1"/>
              <a:t>penyiaran</a:t>
            </a:r>
            <a:r>
              <a:rPr lang="en-ID" sz="2000" dirty="0"/>
              <a:t>.”</a:t>
            </a:r>
            <a:endParaRPr lang="en-ID" sz="20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432470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0F9D25D-B740-AB56-DF04-7909D3C533A4}"/>
              </a:ext>
            </a:extLst>
          </p:cNvPr>
          <p:cNvSpPr txBox="1"/>
          <p:nvPr/>
        </p:nvSpPr>
        <p:spPr>
          <a:xfrm>
            <a:off x="200025" y="3753533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nasional.kompas.com</a:t>
            </a:r>
          </a:p>
        </p:txBody>
      </p:sp>
      <p:pic>
        <p:nvPicPr>
          <p:cNvPr id="12292" name="Picture 4">
            <a:extLst>
              <a:ext uri="{FF2B5EF4-FFF2-40B4-BE49-F238E27FC236}">
                <a16:creationId xmlns:a16="http://schemas.microsoft.com/office/drawing/2014/main" id="{94122704-A8AB-E720-556A-451E8F4F8D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11"/>
          <a:stretch/>
        </p:blipFill>
        <p:spPr bwMode="auto">
          <a:xfrm>
            <a:off x="200025" y="1318622"/>
            <a:ext cx="3714750" cy="2472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28808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Kemerdekaan Berpendapat Sesuai Nilai-Nilai Pancasila</a:t>
            </a:r>
            <a:endParaRPr lang="nl-NL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7121" y="922692"/>
            <a:ext cx="548837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/>
              <a:t>Batasan </a:t>
            </a:r>
            <a:r>
              <a:rPr lang="en-ID" sz="2000" b="1" dirty="0" err="1"/>
              <a:t>Kemerdekaan</a:t>
            </a:r>
            <a:r>
              <a:rPr lang="en-ID" sz="2000" b="1" dirty="0"/>
              <a:t> </a:t>
            </a:r>
            <a:r>
              <a:rPr lang="en-ID" sz="2000" b="1" dirty="0" err="1"/>
              <a:t>Berpendapat</a:t>
            </a:r>
            <a:r>
              <a:rPr lang="en-ID" sz="2000" b="1" dirty="0"/>
              <a:t> </a:t>
            </a:r>
          </a:p>
          <a:p>
            <a:r>
              <a:rPr lang="en-ID" sz="2000" dirty="0" err="1"/>
              <a:t>Terdapat</a:t>
            </a:r>
            <a:r>
              <a:rPr lang="en-ID" sz="2000" dirty="0"/>
              <a:t> </a:t>
            </a:r>
            <a:r>
              <a:rPr lang="en-ID" sz="2000" dirty="0" err="1"/>
              <a:t>sejumlah</a:t>
            </a:r>
            <a:r>
              <a:rPr lang="en-ID" sz="2000" dirty="0"/>
              <a:t> </a:t>
            </a:r>
            <a:r>
              <a:rPr lang="en-ID" sz="2000" dirty="0" err="1"/>
              <a:t>batasan</a:t>
            </a:r>
            <a:r>
              <a:rPr lang="en-ID" sz="2000" dirty="0"/>
              <a:t> </a:t>
            </a:r>
            <a:r>
              <a:rPr lang="en-ID" sz="2000" dirty="0" err="1"/>
              <a:t>terhadap</a:t>
            </a:r>
            <a:r>
              <a:rPr lang="en-ID" sz="2000" dirty="0"/>
              <a:t> </a:t>
            </a:r>
            <a:r>
              <a:rPr lang="en-ID" sz="2000" dirty="0" err="1"/>
              <a:t>kemerdekaan</a:t>
            </a:r>
            <a:r>
              <a:rPr lang="en-ID" sz="2000" dirty="0"/>
              <a:t> </a:t>
            </a:r>
            <a:r>
              <a:rPr lang="en-ID" sz="2000" dirty="0" err="1"/>
              <a:t>berpendapat</a:t>
            </a:r>
            <a:r>
              <a:rPr lang="en-ID" sz="2000" dirty="0"/>
              <a:t> </a:t>
            </a:r>
            <a:r>
              <a:rPr lang="en-ID" sz="2000" dirty="0" err="1"/>
              <a:t>terkait</a:t>
            </a:r>
            <a:r>
              <a:rPr lang="en-ID" sz="2000" dirty="0"/>
              <a:t> </a:t>
            </a:r>
            <a:r>
              <a:rPr lang="en-ID" sz="2000" dirty="0" err="1"/>
              <a:t>peraturan</a:t>
            </a:r>
            <a:r>
              <a:rPr lang="en-ID" sz="2000" dirty="0"/>
              <a:t> </a:t>
            </a:r>
            <a:r>
              <a:rPr lang="en-ID" sz="2000" dirty="0" err="1"/>
              <a:t>antara</a:t>
            </a:r>
            <a:r>
              <a:rPr lang="en-ID" sz="2000" dirty="0"/>
              <a:t> lain:</a:t>
            </a:r>
          </a:p>
          <a:p>
            <a:pPr marL="361950" indent="-361950">
              <a:buFont typeface="+mj-lt"/>
              <a:buAutoNum type="alphaLcPeriod"/>
            </a:pPr>
            <a:r>
              <a:rPr lang="en-ID" sz="2000" dirty="0" err="1"/>
              <a:t>Hak</a:t>
            </a:r>
            <a:r>
              <a:rPr lang="en-ID" sz="2000" dirty="0"/>
              <a:t> dan </a:t>
            </a:r>
            <a:r>
              <a:rPr lang="en-ID" sz="2000" dirty="0" err="1"/>
              <a:t>kewajiban</a:t>
            </a:r>
            <a:r>
              <a:rPr lang="en-ID" sz="2000" dirty="0"/>
              <a:t> </a:t>
            </a:r>
            <a:r>
              <a:rPr lang="en-ID" sz="2000" dirty="0" err="1"/>
              <a:t>menyampaikan</a:t>
            </a:r>
            <a:r>
              <a:rPr lang="en-ID" sz="2000" dirty="0"/>
              <a:t> </a:t>
            </a:r>
            <a:r>
              <a:rPr lang="en-ID" sz="2000" dirty="0" err="1"/>
              <a:t>pendapat</a:t>
            </a:r>
            <a:r>
              <a:rPr lang="en-ID" sz="2000" dirty="0"/>
              <a:t> di </a:t>
            </a:r>
            <a:r>
              <a:rPr lang="en-ID" sz="2000" dirty="0" err="1"/>
              <a:t>muka</a:t>
            </a:r>
            <a:r>
              <a:rPr lang="en-ID" sz="2000" dirty="0"/>
              <a:t> </a:t>
            </a:r>
            <a:r>
              <a:rPr lang="en-ID" sz="2000" dirty="0" err="1"/>
              <a:t>umum</a:t>
            </a:r>
            <a:r>
              <a:rPr lang="en-ID" sz="2000" dirty="0"/>
              <a:t>.</a:t>
            </a:r>
          </a:p>
          <a:p>
            <a:pPr marL="361950" indent="-361950">
              <a:buFont typeface="+mj-lt"/>
              <a:buAutoNum type="alphaLcPeriod"/>
            </a:pPr>
            <a:r>
              <a:rPr lang="en-ID" sz="2000" dirty="0"/>
              <a:t>Masyarakat </a:t>
            </a:r>
            <a:r>
              <a:rPr lang="en-ID" sz="2000" dirty="0" err="1"/>
              <a:t>sebagai</a:t>
            </a:r>
            <a:r>
              <a:rPr lang="en-ID" sz="2000" dirty="0"/>
              <a:t> </a:t>
            </a:r>
            <a:r>
              <a:rPr lang="en-ID" sz="2000" dirty="0" err="1"/>
              <a:t>pemantau</a:t>
            </a:r>
            <a:r>
              <a:rPr lang="en-ID" sz="2000" dirty="0"/>
              <a:t> pers.</a:t>
            </a:r>
          </a:p>
          <a:p>
            <a:pPr marL="361950" indent="-361950">
              <a:buFont typeface="+mj-lt"/>
              <a:buAutoNum type="alphaLcPeriod"/>
            </a:pPr>
            <a:r>
              <a:rPr lang="en-ID" sz="2000" dirty="0" err="1"/>
              <a:t>Pelanggaran</a:t>
            </a:r>
            <a:r>
              <a:rPr lang="en-ID" sz="2000" dirty="0"/>
              <a:t>.</a:t>
            </a:r>
          </a:p>
          <a:p>
            <a:pPr marL="361950" indent="-361950">
              <a:buFont typeface="+mj-lt"/>
              <a:buAutoNum type="alphaLcPeriod"/>
            </a:pPr>
            <a:r>
              <a:rPr lang="en-ID" sz="2000" dirty="0" err="1"/>
              <a:t>Penghinaan</a:t>
            </a:r>
            <a:r>
              <a:rPr lang="en-ID" sz="2000" dirty="0"/>
              <a:t> </a:t>
            </a:r>
            <a:r>
              <a:rPr lang="en-ID" sz="2000" dirty="0" err="1"/>
              <a:t>berdasarkan</a:t>
            </a:r>
            <a:r>
              <a:rPr lang="en-ID" sz="2000" dirty="0"/>
              <a:t> kitab </a:t>
            </a:r>
            <a:r>
              <a:rPr lang="en-ID" sz="2000" dirty="0" err="1"/>
              <a:t>undang-undang</a:t>
            </a:r>
            <a:r>
              <a:rPr lang="en-ID" sz="2000" dirty="0"/>
              <a:t> </a:t>
            </a:r>
            <a:r>
              <a:rPr lang="en-ID" sz="2000" dirty="0" err="1"/>
              <a:t>hukum</a:t>
            </a:r>
            <a:r>
              <a:rPr lang="en-ID" sz="2000" dirty="0"/>
              <a:t> </a:t>
            </a:r>
            <a:r>
              <a:rPr lang="en-ID" sz="2000" dirty="0" err="1"/>
              <a:t>pidana</a:t>
            </a:r>
            <a:r>
              <a:rPr lang="en-ID" sz="2000" dirty="0"/>
              <a:t>.</a:t>
            </a:r>
          </a:p>
          <a:p>
            <a:pPr marL="361950" indent="-361950">
              <a:buFont typeface="+mj-lt"/>
              <a:buAutoNum type="alphaLcPeriod"/>
            </a:pPr>
            <a:endParaRPr lang="en-ID" sz="20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432470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0F9D25D-B740-AB56-DF04-7909D3C533A4}"/>
              </a:ext>
            </a:extLst>
          </p:cNvPr>
          <p:cNvSpPr txBox="1"/>
          <p:nvPr/>
        </p:nvSpPr>
        <p:spPr>
          <a:xfrm>
            <a:off x="5646213" y="3340099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</a:t>
            </a:r>
            <a:r>
              <a:rPr lang="en-US" sz="1000" i="1" dirty="0">
                <a:latin typeface="Abadi MT" pitchFamily="34" charset="0"/>
              </a:rPr>
              <a:t> antaranews.com</a:t>
            </a:r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id="{E03A14FD-9C1D-3BD2-C375-33918DD6DB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257" y="1200907"/>
            <a:ext cx="3238143" cy="215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56668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25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25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Kemerdekaan Berpendapat Sesuai Nilai-Nilai Pancasila</a:t>
            </a:r>
            <a:endParaRPr lang="nl-NL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7121" y="1233721"/>
            <a:ext cx="548837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Hak</a:t>
            </a:r>
            <a:r>
              <a:rPr lang="en-ID" sz="2000" b="1" dirty="0"/>
              <a:t> dan </a:t>
            </a:r>
            <a:r>
              <a:rPr lang="en-ID" sz="2000" b="1" dirty="0" err="1"/>
              <a:t>Kewajiban</a:t>
            </a:r>
            <a:r>
              <a:rPr lang="en-ID" sz="2000" b="1" dirty="0"/>
              <a:t> </a:t>
            </a:r>
            <a:r>
              <a:rPr lang="en-ID" sz="2000" b="1" dirty="0" err="1"/>
              <a:t>Menyampaikan</a:t>
            </a:r>
            <a:r>
              <a:rPr lang="en-ID" sz="2000" b="1" dirty="0"/>
              <a:t> </a:t>
            </a:r>
            <a:r>
              <a:rPr lang="en-ID" sz="2000" b="1" dirty="0" err="1"/>
              <a:t>Pendapat</a:t>
            </a:r>
            <a:r>
              <a:rPr lang="en-ID" sz="2000" b="1" dirty="0"/>
              <a:t> di </a:t>
            </a:r>
            <a:r>
              <a:rPr lang="en-ID" sz="2000" b="1" dirty="0" err="1"/>
              <a:t>Muka</a:t>
            </a:r>
            <a:r>
              <a:rPr lang="en-ID" sz="2000" b="1" dirty="0"/>
              <a:t> </a:t>
            </a:r>
            <a:r>
              <a:rPr lang="en-ID" sz="2000" b="1" dirty="0" err="1"/>
              <a:t>Umum</a:t>
            </a:r>
            <a:endParaRPr lang="en-ID" sz="2000" b="1" dirty="0"/>
          </a:p>
          <a:p>
            <a:r>
              <a:rPr lang="en-ID" sz="2000" dirty="0" err="1"/>
              <a:t>Pasal</a:t>
            </a:r>
            <a:r>
              <a:rPr lang="en-ID" sz="2000" dirty="0"/>
              <a:t> 5 UU RI No. 9 </a:t>
            </a:r>
            <a:r>
              <a:rPr lang="en-ID" sz="2000" dirty="0" err="1"/>
              <a:t>Tahun</a:t>
            </a:r>
            <a:r>
              <a:rPr lang="en-ID" sz="2000" dirty="0"/>
              <a:t> 1998 </a:t>
            </a:r>
            <a:r>
              <a:rPr lang="en-ID" sz="2000" dirty="0" err="1"/>
              <a:t>menyatakan</a:t>
            </a:r>
            <a:r>
              <a:rPr lang="en-ID" sz="2000" dirty="0"/>
              <a:t> </a:t>
            </a:r>
            <a:r>
              <a:rPr lang="en-ID" sz="2000" dirty="0" err="1"/>
              <a:t>bahwa</a:t>
            </a:r>
            <a:r>
              <a:rPr lang="en-ID" sz="2000" dirty="0"/>
              <a:t> </a:t>
            </a:r>
            <a:r>
              <a:rPr lang="en-ID" sz="2000" dirty="0" err="1"/>
              <a:t>warga</a:t>
            </a:r>
            <a:r>
              <a:rPr lang="en-ID" sz="2000" dirty="0"/>
              <a:t> negara yang </a:t>
            </a:r>
            <a:r>
              <a:rPr lang="en-ID" sz="2000" dirty="0" err="1"/>
              <a:t>menyampaikan</a:t>
            </a:r>
            <a:r>
              <a:rPr lang="en-ID" sz="2000" dirty="0"/>
              <a:t> </a:t>
            </a:r>
            <a:r>
              <a:rPr lang="en-ID" sz="2000" dirty="0" err="1"/>
              <a:t>pendapat</a:t>
            </a:r>
            <a:r>
              <a:rPr lang="en-ID" sz="2000" dirty="0"/>
              <a:t> di </a:t>
            </a:r>
            <a:r>
              <a:rPr lang="en-ID" sz="2000" dirty="0" err="1"/>
              <a:t>muka</a:t>
            </a:r>
            <a:r>
              <a:rPr lang="en-ID" sz="2000" dirty="0"/>
              <a:t> </a:t>
            </a:r>
            <a:r>
              <a:rPr lang="en-ID" sz="2000" dirty="0" err="1"/>
              <a:t>umum</a:t>
            </a:r>
            <a:r>
              <a:rPr lang="en-ID" sz="2000" dirty="0"/>
              <a:t>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:</a:t>
            </a:r>
          </a:p>
          <a:p>
            <a:pPr marL="457200" indent="-457200">
              <a:buAutoNum type="arabicParenR"/>
            </a:pPr>
            <a:r>
              <a:rPr lang="en-ID" sz="2000" dirty="0" err="1"/>
              <a:t>mengeluarkan</a:t>
            </a:r>
            <a:r>
              <a:rPr lang="en-ID" sz="2000" dirty="0"/>
              <a:t> </a:t>
            </a:r>
            <a:r>
              <a:rPr lang="en-ID" sz="2000" dirty="0" err="1"/>
              <a:t>pikiran</a:t>
            </a:r>
            <a:r>
              <a:rPr lang="en-ID" sz="2000" dirty="0"/>
              <a:t> </a:t>
            </a:r>
            <a:r>
              <a:rPr lang="en-ID" sz="2000" dirty="0" err="1"/>
              <a:t>secara</a:t>
            </a:r>
            <a:r>
              <a:rPr lang="en-ID" sz="2000" dirty="0"/>
              <a:t> </a:t>
            </a:r>
            <a:r>
              <a:rPr lang="en-ID" sz="2000" dirty="0" err="1"/>
              <a:t>bebas</a:t>
            </a:r>
            <a:r>
              <a:rPr lang="en-ID" sz="2000" dirty="0"/>
              <a:t>.</a:t>
            </a:r>
          </a:p>
          <a:p>
            <a:pPr marL="457200" indent="-457200">
              <a:buAutoNum type="arabicParenR"/>
            </a:pPr>
            <a:r>
              <a:rPr lang="en-ID" sz="2000" dirty="0" err="1"/>
              <a:t>memperoleh</a:t>
            </a:r>
            <a:r>
              <a:rPr lang="en-ID" sz="2000" dirty="0"/>
              <a:t> </a:t>
            </a:r>
            <a:r>
              <a:rPr lang="en-ID" sz="2000" dirty="0" err="1"/>
              <a:t>perlindungan</a:t>
            </a:r>
            <a:r>
              <a:rPr lang="en-ID" sz="2000" dirty="0"/>
              <a:t> </a:t>
            </a:r>
            <a:r>
              <a:rPr lang="en-ID" sz="2000" dirty="0" err="1"/>
              <a:t>hukum</a:t>
            </a:r>
            <a:r>
              <a:rPr lang="en-ID" sz="2000" dirty="0"/>
              <a:t>.</a:t>
            </a:r>
            <a:endParaRPr lang="en-ID" sz="20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432470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0F9D25D-B740-AB56-DF04-7909D3C533A4}"/>
              </a:ext>
            </a:extLst>
          </p:cNvPr>
          <p:cNvSpPr txBox="1"/>
          <p:nvPr/>
        </p:nvSpPr>
        <p:spPr>
          <a:xfrm>
            <a:off x="5646213" y="3340099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</a:t>
            </a:r>
            <a:r>
              <a:rPr lang="en-US" sz="1000" i="1" dirty="0">
                <a:latin typeface="Abadi MT" pitchFamily="34" charset="0"/>
              </a:rPr>
              <a:t> liputan6.com</a:t>
            </a:r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F22261C4-77C9-8AD7-961B-1B7FFBB7F1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9"/>
          <a:stretch/>
        </p:blipFill>
        <p:spPr bwMode="auto">
          <a:xfrm>
            <a:off x="5605500" y="1273548"/>
            <a:ext cx="3421379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243605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Kemerdekaan Berpendapat Sesuai Nilai-Nilai Pancasila</a:t>
            </a:r>
            <a:endParaRPr lang="nl-NL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40546" y="666750"/>
            <a:ext cx="562038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Pasal</a:t>
            </a:r>
            <a:r>
              <a:rPr lang="en-ID" sz="2000" b="1" dirty="0"/>
              <a:t> 6 UU RI No. 9 </a:t>
            </a:r>
            <a:r>
              <a:rPr lang="en-ID" sz="2000" b="1" dirty="0" err="1"/>
              <a:t>Tahun</a:t>
            </a:r>
            <a:r>
              <a:rPr lang="en-ID" sz="2000" b="1" dirty="0"/>
              <a:t> 1998</a:t>
            </a:r>
            <a:r>
              <a:rPr lang="en-ID" sz="2000" dirty="0"/>
              <a:t> </a:t>
            </a:r>
            <a:r>
              <a:rPr lang="en-ID" sz="2000" dirty="0" err="1"/>
              <a:t>menyatakan</a:t>
            </a:r>
            <a:r>
              <a:rPr lang="en-ID" sz="2000" dirty="0"/>
              <a:t> </a:t>
            </a:r>
            <a:r>
              <a:rPr lang="en-ID" sz="2000" dirty="0" err="1"/>
              <a:t>bahwa</a:t>
            </a:r>
            <a:r>
              <a:rPr lang="en-ID" sz="2000" dirty="0"/>
              <a:t> </a:t>
            </a:r>
            <a:r>
              <a:rPr lang="en-ID" sz="2000" dirty="0" err="1"/>
              <a:t>warga</a:t>
            </a:r>
            <a:r>
              <a:rPr lang="en-ID" sz="2000" dirty="0"/>
              <a:t> negara yang </a:t>
            </a:r>
            <a:r>
              <a:rPr lang="en-ID" sz="2000" dirty="0" err="1"/>
              <a:t>menyampaikan</a:t>
            </a:r>
            <a:r>
              <a:rPr lang="en-ID" sz="2000" dirty="0"/>
              <a:t> </a:t>
            </a:r>
            <a:r>
              <a:rPr lang="en-ID" sz="2000" dirty="0" err="1"/>
              <a:t>pendapat</a:t>
            </a:r>
            <a:r>
              <a:rPr lang="en-ID" sz="2000" dirty="0"/>
              <a:t> di </a:t>
            </a:r>
            <a:r>
              <a:rPr lang="en-ID" sz="2000" dirty="0" err="1"/>
              <a:t>muka</a:t>
            </a:r>
            <a:r>
              <a:rPr lang="en-ID" sz="2000" dirty="0"/>
              <a:t> </a:t>
            </a:r>
            <a:r>
              <a:rPr lang="en-ID" sz="2000" dirty="0" err="1"/>
              <a:t>umum</a:t>
            </a:r>
            <a:r>
              <a:rPr lang="en-ID" sz="2000" dirty="0"/>
              <a:t> </a:t>
            </a:r>
            <a:r>
              <a:rPr lang="en-ID" sz="2000" dirty="0" err="1"/>
              <a:t>berkewajiban</a:t>
            </a:r>
            <a:r>
              <a:rPr lang="en-ID" sz="2000" dirty="0"/>
              <a:t> dan </a:t>
            </a:r>
            <a:r>
              <a:rPr lang="en-ID" sz="2000" dirty="0" err="1"/>
              <a:t>bertanggung</a:t>
            </a:r>
            <a:r>
              <a:rPr lang="en-ID" sz="2000" dirty="0"/>
              <a:t> </a:t>
            </a:r>
            <a:r>
              <a:rPr lang="en-ID" sz="2000" dirty="0" err="1"/>
              <a:t>jawab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:</a:t>
            </a:r>
          </a:p>
          <a:p>
            <a:pPr marL="361950" indent="-361950">
              <a:buAutoNum type="arabicParenR"/>
            </a:pPr>
            <a:r>
              <a:rPr lang="en-ID" sz="2000" dirty="0" err="1"/>
              <a:t>menghormati</a:t>
            </a:r>
            <a:r>
              <a:rPr lang="en-ID" sz="2000" dirty="0"/>
              <a:t> </a:t>
            </a:r>
            <a:r>
              <a:rPr lang="en-ID" sz="2000" dirty="0" err="1"/>
              <a:t>hak-hak</a:t>
            </a:r>
            <a:r>
              <a:rPr lang="en-ID" sz="2000" dirty="0"/>
              <a:t> dan </a:t>
            </a:r>
            <a:r>
              <a:rPr lang="en-ID" sz="2000" dirty="0" err="1"/>
              <a:t>kebebasan</a:t>
            </a:r>
            <a:r>
              <a:rPr lang="en-ID" sz="2000" dirty="0"/>
              <a:t> orang lain.</a:t>
            </a:r>
          </a:p>
          <a:p>
            <a:pPr marL="361950" indent="-361950">
              <a:buAutoNum type="arabicParenR"/>
            </a:pPr>
            <a:r>
              <a:rPr lang="en-ID" sz="2000" dirty="0" err="1"/>
              <a:t>menghormati</a:t>
            </a:r>
            <a:r>
              <a:rPr lang="en-ID" sz="2000" dirty="0"/>
              <a:t> </a:t>
            </a:r>
            <a:r>
              <a:rPr lang="en-ID" sz="2000" dirty="0" err="1"/>
              <a:t>aturan-aturan</a:t>
            </a:r>
            <a:r>
              <a:rPr lang="en-ID" sz="2000" dirty="0"/>
              <a:t> moral yang </a:t>
            </a:r>
            <a:r>
              <a:rPr lang="en-ID" sz="2000" dirty="0" err="1"/>
              <a:t>diakui</a:t>
            </a:r>
            <a:r>
              <a:rPr lang="en-ID" sz="2000" dirty="0"/>
              <a:t> </a:t>
            </a:r>
            <a:r>
              <a:rPr lang="en-ID" sz="2000" dirty="0" err="1"/>
              <a:t>umum</a:t>
            </a:r>
            <a:r>
              <a:rPr lang="en-ID" sz="2000" dirty="0"/>
              <a:t>.</a:t>
            </a:r>
          </a:p>
          <a:p>
            <a:pPr marL="361950" indent="-361950">
              <a:buAutoNum type="arabicParenR"/>
            </a:pPr>
            <a:r>
              <a:rPr lang="en-ID" sz="2000" dirty="0" err="1"/>
              <a:t>mentaati</a:t>
            </a:r>
            <a:r>
              <a:rPr lang="en-ID" sz="2000" dirty="0"/>
              <a:t> </a:t>
            </a:r>
            <a:r>
              <a:rPr lang="en-ID" sz="2000" dirty="0" err="1"/>
              <a:t>hukum</a:t>
            </a:r>
            <a:r>
              <a:rPr lang="en-ID" sz="2000" dirty="0"/>
              <a:t> dan </a:t>
            </a:r>
            <a:r>
              <a:rPr lang="en-ID" sz="2000" dirty="0" err="1"/>
              <a:t>ketentuan</a:t>
            </a:r>
            <a:r>
              <a:rPr lang="en-ID" sz="2000" dirty="0"/>
              <a:t> </a:t>
            </a:r>
            <a:r>
              <a:rPr lang="en-ID" sz="2000" dirty="0" err="1"/>
              <a:t>peraturan</a:t>
            </a:r>
            <a:r>
              <a:rPr lang="en-ID" sz="2000" dirty="0"/>
              <a:t> </a:t>
            </a:r>
            <a:r>
              <a:rPr lang="en-ID" sz="2000" dirty="0" err="1"/>
              <a:t>perundang-undangan</a:t>
            </a:r>
            <a:r>
              <a:rPr lang="en-ID" sz="2000" dirty="0"/>
              <a:t> yang </a:t>
            </a:r>
            <a:r>
              <a:rPr lang="en-ID" sz="2000" dirty="0" err="1"/>
              <a:t>berlaku</a:t>
            </a:r>
            <a:r>
              <a:rPr lang="en-ID" sz="2000" dirty="0"/>
              <a:t>.</a:t>
            </a:r>
          </a:p>
          <a:p>
            <a:pPr marL="361950" indent="-361950">
              <a:buAutoNum type="arabicParenR"/>
            </a:pPr>
            <a:r>
              <a:rPr lang="en-ID" sz="2000" dirty="0" err="1"/>
              <a:t>menjaga</a:t>
            </a:r>
            <a:r>
              <a:rPr lang="en-ID" sz="2000" dirty="0"/>
              <a:t> dan </a:t>
            </a:r>
            <a:r>
              <a:rPr lang="en-ID" sz="2000" dirty="0" err="1"/>
              <a:t>menghormati</a:t>
            </a:r>
            <a:r>
              <a:rPr lang="en-ID" sz="2000" dirty="0"/>
              <a:t> </a:t>
            </a:r>
            <a:r>
              <a:rPr lang="en-ID" sz="2000" dirty="0" err="1"/>
              <a:t>keamanan</a:t>
            </a:r>
            <a:r>
              <a:rPr lang="en-ID" sz="2000" dirty="0"/>
              <a:t> dan </a:t>
            </a:r>
            <a:r>
              <a:rPr lang="en-ID" sz="2000" dirty="0" err="1"/>
              <a:t>ketertiban</a:t>
            </a:r>
            <a:r>
              <a:rPr lang="en-ID" sz="2000" dirty="0"/>
              <a:t> </a:t>
            </a:r>
            <a:r>
              <a:rPr lang="en-ID" sz="2000" dirty="0" err="1"/>
              <a:t>umum</a:t>
            </a:r>
            <a:r>
              <a:rPr lang="en-ID" sz="2000" dirty="0"/>
              <a:t>.</a:t>
            </a:r>
          </a:p>
          <a:p>
            <a:pPr marL="361950" indent="-361950">
              <a:buAutoNum type="arabicParenR"/>
            </a:pPr>
            <a:r>
              <a:rPr lang="en-ID" sz="2000" dirty="0" err="1"/>
              <a:t>menjaga</a:t>
            </a:r>
            <a:r>
              <a:rPr lang="en-ID" sz="2000" dirty="0"/>
              <a:t> </a:t>
            </a:r>
            <a:r>
              <a:rPr lang="en-ID" sz="2000" dirty="0" err="1"/>
              <a:t>keutuhan</a:t>
            </a:r>
            <a:r>
              <a:rPr lang="en-ID" sz="2000" dirty="0"/>
              <a:t> </a:t>
            </a:r>
            <a:r>
              <a:rPr lang="en-ID" sz="2000" dirty="0" err="1"/>
              <a:t>persatuan</a:t>
            </a:r>
            <a:r>
              <a:rPr lang="en-ID" sz="2000" dirty="0"/>
              <a:t> dan </a:t>
            </a:r>
            <a:r>
              <a:rPr lang="en-ID" sz="2000" dirty="0" err="1"/>
              <a:t>kesatuan</a:t>
            </a:r>
            <a:r>
              <a:rPr lang="en-ID" sz="2000" dirty="0"/>
              <a:t> </a:t>
            </a:r>
            <a:r>
              <a:rPr lang="en-ID" sz="2000" dirty="0" err="1"/>
              <a:t>bangsa</a:t>
            </a:r>
            <a:r>
              <a:rPr lang="en-ID" sz="2000" dirty="0"/>
              <a:t>.</a:t>
            </a:r>
            <a:endParaRPr lang="en-ID" sz="20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432470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0F9D25D-B740-AB56-DF04-7909D3C533A4}"/>
              </a:ext>
            </a:extLst>
          </p:cNvPr>
          <p:cNvSpPr txBox="1"/>
          <p:nvPr/>
        </p:nvSpPr>
        <p:spPr>
          <a:xfrm>
            <a:off x="102235" y="3239929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</a:t>
            </a:r>
            <a:r>
              <a:rPr lang="en-US" sz="1000" i="1" dirty="0">
                <a:latin typeface="Abadi MT" pitchFamily="34" charset="0"/>
              </a:rPr>
              <a:t> liputan6.com</a:t>
            </a:r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F22261C4-77C9-8AD7-961B-1B7FFBB7F1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9"/>
          <a:stretch/>
        </p:blipFill>
        <p:spPr bwMode="auto">
          <a:xfrm>
            <a:off x="119168" y="1152190"/>
            <a:ext cx="3421379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030984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25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25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Kemerdekaan Berpendapat Sesuai Nilai-Nilai Pancasila</a:t>
            </a:r>
            <a:endParaRPr lang="nl-NL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0000" y="1076555"/>
            <a:ext cx="54673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/>
              <a:t>UU RI No. 40 </a:t>
            </a:r>
            <a:r>
              <a:rPr lang="en-ID" sz="2000" b="1" dirty="0" err="1"/>
              <a:t>Tahun</a:t>
            </a:r>
            <a:r>
              <a:rPr lang="en-ID" sz="2000" b="1" dirty="0"/>
              <a:t> 1999</a:t>
            </a:r>
            <a:r>
              <a:rPr lang="en-ID" sz="2000" dirty="0"/>
              <a:t> </a:t>
            </a:r>
            <a:r>
              <a:rPr lang="en-ID" sz="2000" dirty="0" err="1"/>
              <a:t>menempatkan</a:t>
            </a:r>
            <a:r>
              <a:rPr lang="en-ID" sz="2000" dirty="0"/>
              <a:t> </a:t>
            </a:r>
            <a:r>
              <a:rPr lang="en-ID" sz="2000" dirty="0" err="1"/>
              <a:t>peran</a:t>
            </a:r>
            <a:r>
              <a:rPr lang="en-ID" sz="2000" dirty="0"/>
              <a:t> </a:t>
            </a:r>
            <a:r>
              <a:rPr lang="en-ID" sz="2000" dirty="0" err="1"/>
              <a:t>serta</a:t>
            </a:r>
            <a:r>
              <a:rPr lang="en-ID" sz="2000" dirty="0"/>
              <a:t> </a:t>
            </a:r>
            <a:r>
              <a:rPr lang="en-ID" sz="2000" dirty="0" err="1"/>
              <a:t>masyarakat</a:t>
            </a:r>
            <a:r>
              <a:rPr lang="en-ID" sz="2000" dirty="0"/>
              <a:t> </a:t>
            </a:r>
            <a:r>
              <a:rPr lang="en-ID" sz="2000" dirty="0" err="1"/>
              <a:t>sebagai</a:t>
            </a:r>
            <a:r>
              <a:rPr lang="en-ID" sz="2000" dirty="0"/>
              <a:t> </a:t>
            </a:r>
            <a:r>
              <a:rPr lang="en-ID" sz="2000" dirty="0" err="1"/>
              <a:t>pemantau</a:t>
            </a:r>
            <a:r>
              <a:rPr lang="en-ID" sz="2000" dirty="0"/>
              <a:t> pada pers. Pada </a:t>
            </a:r>
            <a:r>
              <a:rPr lang="en-ID" sz="2000" dirty="0" err="1"/>
              <a:t>Pasal</a:t>
            </a:r>
            <a:r>
              <a:rPr lang="en-ID" sz="2000" dirty="0"/>
              <a:t> 17 Ayat (2) </a:t>
            </a:r>
            <a:r>
              <a:rPr lang="en-ID" sz="2000" dirty="0" err="1"/>
              <a:t>Huruf</a:t>
            </a:r>
            <a:r>
              <a:rPr lang="en-ID" sz="2000" dirty="0"/>
              <a:t> sub a UU RI No. 40 </a:t>
            </a:r>
            <a:r>
              <a:rPr lang="en-ID" sz="2000" dirty="0" err="1"/>
              <a:t>Tahun</a:t>
            </a:r>
            <a:r>
              <a:rPr lang="en-ID" sz="2000" dirty="0"/>
              <a:t> 1999, </a:t>
            </a:r>
            <a:r>
              <a:rPr lang="en-ID" sz="2000" dirty="0" err="1"/>
              <a:t>dijelaskan</a:t>
            </a:r>
            <a:r>
              <a:rPr lang="en-ID" sz="2000" dirty="0"/>
              <a:t> </a:t>
            </a:r>
            <a:r>
              <a:rPr lang="en-ID" sz="2000" dirty="0" err="1"/>
              <a:t>masyarakat</a:t>
            </a:r>
            <a:r>
              <a:rPr lang="en-ID" sz="2000" dirty="0"/>
              <a:t> </a:t>
            </a:r>
            <a:r>
              <a:rPr lang="en-ID" sz="2000" dirty="0" err="1"/>
              <a:t>dapat</a:t>
            </a:r>
            <a:r>
              <a:rPr lang="en-ID" sz="2000" dirty="0"/>
              <a:t>, “</a:t>
            </a:r>
            <a:r>
              <a:rPr lang="en-ID" sz="2000" dirty="0" err="1"/>
              <a:t>memantau</a:t>
            </a:r>
            <a:r>
              <a:rPr lang="en-ID" sz="2000" dirty="0"/>
              <a:t> dan </a:t>
            </a:r>
            <a:r>
              <a:rPr lang="en-ID" sz="2000" dirty="0" err="1"/>
              <a:t>melaporkan</a:t>
            </a:r>
            <a:r>
              <a:rPr lang="en-ID" sz="2000" dirty="0"/>
              <a:t> </a:t>
            </a:r>
            <a:r>
              <a:rPr lang="en-ID" sz="2000" dirty="0" err="1"/>
              <a:t>analisis</a:t>
            </a:r>
            <a:r>
              <a:rPr lang="en-ID" sz="2000" dirty="0"/>
              <a:t> </a:t>
            </a:r>
            <a:r>
              <a:rPr lang="en-ID" sz="2000" dirty="0" err="1"/>
              <a:t>mengenai</a:t>
            </a:r>
            <a:r>
              <a:rPr lang="en-ID" sz="2000" dirty="0"/>
              <a:t> </a:t>
            </a:r>
            <a:r>
              <a:rPr lang="en-ID" sz="2000" dirty="0" err="1"/>
              <a:t>pelanggaran</a:t>
            </a:r>
            <a:r>
              <a:rPr lang="en-ID" sz="2000" dirty="0"/>
              <a:t> </a:t>
            </a:r>
            <a:r>
              <a:rPr lang="en-ID" sz="2000" dirty="0" err="1"/>
              <a:t>hukum</a:t>
            </a:r>
            <a:r>
              <a:rPr lang="en-ID" sz="2000" dirty="0"/>
              <a:t>, </a:t>
            </a:r>
            <a:r>
              <a:rPr lang="en-ID" sz="2000" dirty="0" err="1"/>
              <a:t>etika</a:t>
            </a:r>
            <a:r>
              <a:rPr lang="en-ID" sz="2000" dirty="0"/>
              <a:t>, dan </a:t>
            </a:r>
            <a:r>
              <a:rPr lang="en-ID" sz="2000" dirty="0" err="1"/>
              <a:t>kekeliruan</a:t>
            </a:r>
            <a:r>
              <a:rPr lang="en-ID" sz="2000" dirty="0"/>
              <a:t> </a:t>
            </a:r>
            <a:r>
              <a:rPr lang="en-ID" sz="2000" dirty="0" err="1"/>
              <a:t>teknis</a:t>
            </a:r>
            <a:r>
              <a:rPr lang="en-ID" sz="2000" dirty="0"/>
              <a:t> </a:t>
            </a:r>
            <a:r>
              <a:rPr lang="en-ID" sz="2000" dirty="0" err="1"/>
              <a:t>pemberitaan</a:t>
            </a:r>
            <a:r>
              <a:rPr lang="en-ID" sz="2000" dirty="0"/>
              <a:t> yang </a:t>
            </a:r>
            <a:r>
              <a:rPr lang="en-ID" sz="2000" dirty="0" err="1"/>
              <a:t>dilakukan</a:t>
            </a:r>
            <a:r>
              <a:rPr lang="en-ID" sz="2000" dirty="0"/>
              <a:t> oleh pers.”</a:t>
            </a:r>
            <a:endParaRPr lang="en-ID" sz="20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432470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0F9D25D-B740-AB56-DF04-7909D3C533A4}"/>
              </a:ext>
            </a:extLst>
          </p:cNvPr>
          <p:cNvSpPr txBox="1"/>
          <p:nvPr/>
        </p:nvSpPr>
        <p:spPr>
          <a:xfrm>
            <a:off x="102235" y="3436380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</a:t>
            </a:r>
            <a:r>
              <a:rPr lang="en-US" sz="1000" i="1" dirty="0">
                <a:latin typeface="Abadi MT" pitchFamily="34" charset="0"/>
              </a:rPr>
              <a:t> kemendag.go.id</a:t>
            </a:r>
          </a:p>
        </p:txBody>
      </p:sp>
      <p:pic>
        <p:nvPicPr>
          <p:cNvPr id="16386" name="Picture 2">
            <a:extLst>
              <a:ext uri="{FF2B5EF4-FFF2-40B4-BE49-F238E27FC236}">
                <a16:creationId xmlns:a16="http://schemas.microsoft.com/office/drawing/2014/main" id="{1C5E9EC6-57FF-E5F7-5B3C-B4A0C4B46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35" y="1106437"/>
            <a:ext cx="3557587" cy="2369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48156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1155694"/>
            <a:ext cx="4542830" cy="3536514"/>
            <a:chOff x="0" y="1155694"/>
            <a:chExt cx="4542830" cy="3536514"/>
          </a:xfrm>
        </p:grpSpPr>
        <p:sp>
          <p:nvSpPr>
            <p:cNvPr id="17" name="TextBox 16"/>
            <p:cNvSpPr txBox="1"/>
            <p:nvPr/>
          </p:nvSpPr>
          <p:spPr>
            <a:xfrm>
              <a:off x="0" y="1521235"/>
              <a:ext cx="4542830" cy="317097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 lIns="214226" tIns="107113" rIns="214226" bIns="107113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Peserta didik diharapkan mampu: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menguraikan perumusan dan pengesahan Undang-Undang Dasar Negara Republik</a:t>
              </a:r>
              <a:r>
                <a:rPr lang="en-US" sz="1400" noProof="1">
                  <a:latin typeface="Calibri Light" pitchFamily="34" charset="0"/>
                  <a:cs typeface="Calibri" pitchFamily="34" charset="0"/>
                </a:rPr>
                <a:t> </a:t>
              </a: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Indonesia Tahun 1945;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menganalisis hak dan kewajiban warga negara yang diatur dalam Undang-Undang</a:t>
              </a:r>
              <a:r>
                <a:rPr lang="en-US" sz="1400" noProof="1">
                  <a:latin typeface="Calibri Light" pitchFamily="34" charset="0"/>
                  <a:cs typeface="Calibri" pitchFamily="34" charset="0"/>
                </a:rPr>
                <a:t> </a:t>
              </a: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Dasar Negara Republik Indonesia Tahun 1945;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menjelaskan kemerdekaan berpendapat sesuai nilai-nilai Pancasila;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menganalisis kasus pelanggaran hak dan</a:t>
              </a:r>
              <a:r>
                <a:rPr lang="en-US" sz="1400" noProof="1">
                  <a:latin typeface="Calibri Light" pitchFamily="34" charset="0"/>
                  <a:cs typeface="Calibri" pitchFamily="34" charset="0"/>
                </a:rPr>
                <a:t> </a:t>
              </a: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pengingkaran kewajiban sebagaimana diatur</a:t>
              </a:r>
              <a:r>
                <a:rPr lang="en-US" sz="1400" noProof="1">
                  <a:latin typeface="Calibri Light" pitchFamily="34" charset="0"/>
                  <a:cs typeface="Calibri" pitchFamily="34" charset="0"/>
                </a:rPr>
                <a:t> </a:t>
              </a: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dalam Undang-Undang Dasar Negara Republik Indonesia Tahun 1945.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1155694"/>
              <a:ext cx="4542830" cy="369332"/>
            </a:xfrm>
            <a:prstGeom prst="rect">
              <a:avLst/>
            </a:prstGeom>
            <a:solidFill>
              <a:srgbClr val="2C987E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id-ID" b="1" noProof="1">
                  <a:solidFill>
                    <a:schemeClr val="bg1"/>
                  </a:solidFill>
                  <a:latin typeface="Candara" pitchFamily="34" charset="0"/>
                  <a:ea typeface="Tahoma" pitchFamily="34" charset="0"/>
                  <a:cs typeface="Calibri" pitchFamily="34" charset="0"/>
                </a:rPr>
                <a:t>Tujuan Pembelajaran</a:t>
              </a:r>
              <a:endParaRPr lang="id-ID" noProof="1">
                <a:solidFill>
                  <a:schemeClr val="bg1"/>
                </a:solidFill>
                <a:latin typeface="Candara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762425" y="133350"/>
            <a:ext cx="1619150" cy="457200"/>
            <a:chOff x="3762425" y="133350"/>
            <a:chExt cx="1619150" cy="457200"/>
          </a:xfrm>
        </p:grpSpPr>
        <p:sp>
          <p:nvSpPr>
            <p:cNvPr id="12" name="Parallelogram 11"/>
            <p:cNvSpPr/>
            <p:nvPr/>
          </p:nvSpPr>
          <p:spPr>
            <a:xfrm>
              <a:off x="3762425" y="133350"/>
              <a:ext cx="1619150" cy="457200"/>
            </a:xfrm>
            <a:prstGeom prst="parallelogram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957840" y="161895"/>
              <a:ext cx="122832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mbria" pitchFamily="18" charset="0"/>
                  <a:ea typeface="Cambria" pitchFamily="18" charset="0"/>
                  <a:cs typeface="Calibri" pitchFamily="34" charset="0"/>
                </a:rPr>
                <a:t>BAB 2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190500" y="677412"/>
            <a:ext cx="8762999" cy="408739"/>
          </a:xfrm>
          <a:prstGeom prst="rect">
            <a:avLst/>
          </a:prstGeom>
        </p:spPr>
        <p:txBody>
          <a:bodyPr wrap="square" lIns="39027" tIns="19513" rIns="39027" bIns="19513">
            <a:spAutoFit/>
          </a:bodyPr>
          <a:lstStyle/>
          <a:p>
            <a:pPr algn="ctr"/>
            <a:r>
              <a:rPr lang="en-US" sz="2400" b="1" dirty="0" err="1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Undang-Undang</a:t>
            </a:r>
            <a:r>
              <a:rPr lang="en-US" sz="2400" b="1" dirty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 Dasar Negara </a:t>
            </a:r>
            <a:r>
              <a:rPr lang="en-US" sz="2400" b="1" dirty="0" err="1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Republik</a:t>
            </a:r>
            <a:r>
              <a:rPr lang="en-US" sz="2400" b="1" dirty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 Indonesia </a:t>
            </a:r>
            <a:r>
              <a:rPr lang="en-US" sz="2400" b="1" dirty="0" err="1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Tahun</a:t>
            </a:r>
            <a:r>
              <a:rPr lang="en-US" sz="2400" b="1" dirty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 1945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2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3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28" name="Picture 2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36FA750B-297A-BB05-9EC5-4E1F533937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320145"/>
            <a:ext cx="3466077" cy="3156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85600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Kemerdekaan Berpendapat Sesuai Nilai-Nilai Pancasila</a:t>
            </a:r>
            <a:endParaRPr lang="nl-NL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256" y="1379039"/>
            <a:ext cx="53339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/>
              <a:t>Batasan </a:t>
            </a:r>
            <a:r>
              <a:rPr lang="en-ID" sz="2000" dirty="0" err="1"/>
              <a:t>kebebasan</a:t>
            </a:r>
            <a:r>
              <a:rPr lang="en-ID" sz="2000" dirty="0"/>
              <a:t> </a:t>
            </a:r>
            <a:r>
              <a:rPr lang="en-ID" sz="2000" dirty="0" err="1"/>
              <a:t>berpendapat</a:t>
            </a:r>
            <a:r>
              <a:rPr lang="en-ID" sz="2000" dirty="0"/>
              <a:t> juga </a:t>
            </a:r>
            <a:r>
              <a:rPr lang="en-ID" sz="2000" dirty="0" err="1"/>
              <a:t>diatur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b="1" dirty="0"/>
              <a:t>UU RI No. 11 </a:t>
            </a:r>
            <a:r>
              <a:rPr lang="en-ID" sz="2000" b="1" dirty="0" err="1"/>
              <a:t>Tahun</a:t>
            </a:r>
            <a:r>
              <a:rPr lang="en-ID" sz="2000" b="1" dirty="0"/>
              <a:t> 2008 </a:t>
            </a:r>
            <a:r>
              <a:rPr lang="en-ID" sz="2000" dirty="0" err="1"/>
              <a:t>tentang</a:t>
            </a:r>
            <a:r>
              <a:rPr lang="en-ID" sz="2000" dirty="0"/>
              <a:t> </a:t>
            </a:r>
            <a:r>
              <a:rPr lang="en-ID" sz="2000" dirty="0" err="1"/>
              <a:t>Informasi</a:t>
            </a:r>
            <a:r>
              <a:rPr lang="en-ID" sz="2000" dirty="0"/>
              <a:t> dan </a:t>
            </a:r>
            <a:r>
              <a:rPr lang="en-ID" sz="2000" dirty="0" err="1"/>
              <a:t>Transaksi</a:t>
            </a:r>
            <a:r>
              <a:rPr lang="en-ID" sz="2000" dirty="0"/>
              <a:t> </a:t>
            </a:r>
            <a:r>
              <a:rPr lang="en-ID" sz="2000" dirty="0" err="1"/>
              <a:t>Elektronik</a:t>
            </a:r>
            <a:r>
              <a:rPr lang="en-ID" sz="2000" dirty="0"/>
              <a:t> </a:t>
            </a:r>
            <a:r>
              <a:rPr lang="en-ID" sz="2000" dirty="0" err="1"/>
              <a:t>sebagaimana</a:t>
            </a:r>
            <a:r>
              <a:rPr lang="en-ID" sz="2000" dirty="0"/>
              <a:t> </a:t>
            </a:r>
            <a:r>
              <a:rPr lang="en-ID" sz="2000" dirty="0" err="1"/>
              <a:t>telah</a:t>
            </a:r>
            <a:r>
              <a:rPr lang="en-ID" sz="2000" dirty="0"/>
              <a:t> </a:t>
            </a:r>
            <a:r>
              <a:rPr lang="en-ID" sz="2000" dirty="0" err="1"/>
              <a:t>diubah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UU RI No. 19 </a:t>
            </a:r>
            <a:r>
              <a:rPr lang="en-ID" sz="2000" dirty="0" err="1"/>
              <a:t>Tahun</a:t>
            </a:r>
            <a:r>
              <a:rPr lang="en-ID" sz="2000" dirty="0"/>
              <a:t> 2019 </a:t>
            </a:r>
            <a:r>
              <a:rPr lang="en-ID" sz="2000" dirty="0" err="1"/>
              <a:t>tentang</a:t>
            </a:r>
            <a:r>
              <a:rPr lang="en-ID" sz="2000" dirty="0"/>
              <a:t> </a:t>
            </a:r>
            <a:r>
              <a:rPr lang="en-ID" sz="2000" dirty="0" err="1"/>
              <a:t>perubahan</a:t>
            </a:r>
            <a:r>
              <a:rPr lang="en-ID" sz="2000" dirty="0"/>
              <a:t> Atas </a:t>
            </a:r>
            <a:r>
              <a:rPr lang="en-ID" sz="2000" dirty="0" err="1"/>
              <a:t>Undang-Undang</a:t>
            </a:r>
            <a:r>
              <a:rPr lang="en-ID" sz="2000" dirty="0"/>
              <a:t> </a:t>
            </a:r>
            <a:r>
              <a:rPr lang="en-ID" sz="2000" dirty="0" err="1"/>
              <a:t>Nomor</a:t>
            </a:r>
            <a:r>
              <a:rPr lang="en-ID" sz="2000" dirty="0"/>
              <a:t> 11 </a:t>
            </a:r>
            <a:r>
              <a:rPr lang="en-ID" sz="2000" dirty="0" err="1"/>
              <a:t>Tahun</a:t>
            </a:r>
            <a:r>
              <a:rPr lang="en-ID" sz="2000" dirty="0"/>
              <a:t> 2008 </a:t>
            </a:r>
            <a:r>
              <a:rPr lang="en-ID" sz="2000" dirty="0" err="1"/>
              <a:t>atau</a:t>
            </a:r>
            <a:r>
              <a:rPr lang="en-ID" sz="2000" dirty="0"/>
              <a:t> yang </a:t>
            </a:r>
            <a:r>
              <a:rPr lang="en-ID" sz="2000" dirty="0" err="1"/>
              <a:t>dikenal</a:t>
            </a:r>
            <a:r>
              <a:rPr lang="en-ID" sz="2000" dirty="0"/>
              <a:t> </a:t>
            </a:r>
            <a:r>
              <a:rPr lang="en-ID" sz="2000" dirty="0" err="1"/>
              <a:t>sebagai</a:t>
            </a:r>
            <a:r>
              <a:rPr lang="en-ID" sz="2000" dirty="0"/>
              <a:t> </a:t>
            </a:r>
            <a:r>
              <a:rPr lang="en-ID" sz="2000" b="1" dirty="0"/>
              <a:t>UU ITE</a:t>
            </a:r>
            <a:r>
              <a:rPr lang="en-ID" sz="2000" dirty="0"/>
              <a:t>.</a:t>
            </a:r>
            <a:endParaRPr lang="en-ID" sz="20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432470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0F9D25D-B740-AB56-DF04-7909D3C533A4}"/>
              </a:ext>
            </a:extLst>
          </p:cNvPr>
          <p:cNvSpPr txBox="1"/>
          <p:nvPr/>
        </p:nvSpPr>
        <p:spPr>
          <a:xfrm>
            <a:off x="5321935" y="3533172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</a:t>
            </a:r>
            <a:r>
              <a:rPr lang="en-US" sz="1000" i="1" dirty="0">
                <a:latin typeface="Abadi MT" pitchFamily="34" charset="0"/>
              </a:rPr>
              <a:t> aptika.kominfo.go.id</a:t>
            </a:r>
          </a:p>
        </p:txBody>
      </p:sp>
      <p:pic>
        <p:nvPicPr>
          <p:cNvPr id="18434" name="Picture 2">
            <a:extLst>
              <a:ext uri="{FF2B5EF4-FFF2-40B4-BE49-F238E27FC236}">
                <a16:creationId xmlns:a16="http://schemas.microsoft.com/office/drawing/2014/main" id="{917D4948-411F-D7A1-5631-C3968625C6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5" r="10597"/>
          <a:stretch/>
        </p:blipFill>
        <p:spPr bwMode="auto">
          <a:xfrm>
            <a:off x="5334000" y="1115087"/>
            <a:ext cx="3695700" cy="241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17085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Kemerdekaan Berpendapat Sesuai Nilai-Nilai Pancasila</a:t>
            </a:r>
            <a:endParaRPr lang="nl-NL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91" y="754191"/>
            <a:ext cx="53339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Pasal</a:t>
            </a:r>
            <a:r>
              <a:rPr lang="en-ID" sz="2000" b="1" dirty="0"/>
              <a:t> 27</a:t>
            </a:r>
            <a:endParaRPr lang="en-ID" sz="2000" dirty="0"/>
          </a:p>
          <a:p>
            <a:pPr marL="457200" indent="-457200">
              <a:buAutoNum type="arabicParenBoth"/>
            </a:pPr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sengaja</a:t>
            </a:r>
            <a:r>
              <a:rPr lang="en-ID" sz="2000" dirty="0"/>
              <a:t> dan </a:t>
            </a:r>
            <a:r>
              <a:rPr lang="en-ID" sz="2000" dirty="0" err="1"/>
              <a:t>tanpa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mendistribusikan</a:t>
            </a:r>
            <a:r>
              <a:rPr lang="en-ID" sz="2000" dirty="0"/>
              <a:t> dan/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mentransmisikan</a:t>
            </a:r>
            <a:r>
              <a:rPr lang="en-ID" sz="2000" dirty="0"/>
              <a:t> dan/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membuat</a:t>
            </a:r>
            <a:r>
              <a:rPr lang="en-ID" sz="2000" dirty="0"/>
              <a:t> </a:t>
            </a:r>
            <a:r>
              <a:rPr lang="en-ID" sz="2000" dirty="0" err="1"/>
              <a:t>dapat</a:t>
            </a:r>
            <a:r>
              <a:rPr lang="en-ID" sz="2000" dirty="0"/>
              <a:t> </a:t>
            </a:r>
            <a:r>
              <a:rPr lang="en-ID" sz="2000" dirty="0" err="1"/>
              <a:t>diaksesnya</a:t>
            </a:r>
            <a:r>
              <a:rPr lang="en-ID" sz="2000" dirty="0"/>
              <a:t> </a:t>
            </a:r>
            <a:r>
              <a:rPr lang="en-ID" sz="2000" dirty="0" err="1"/>
              <a:t>informasi</a:t>
            </a:r>
            <a:r>
              <a:rPr lang="en-ID" sz="2000" dirty="0"/>
              <a:t> </a:t>
            </a:r>
            <a:r>
              <a:rPr lang="en-ID" sz="2000" dirty="0" err="1"/>
              <a:t>elektronik</a:t>
            </a:r>
            <a:r>
              <a:rPr lang="en-ID" sz="2000" dirty="0"/>
              <a:t> dan/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dokumen</a:t>
            </a:r>
            <a:r>
              <a:rPr lang="en-ID" sz="2000" dirty="0"/>
              <a:t> </a:t>
            </a:r>
            <a:r>
              <a:rPr lang="en-ID" sz="2000" dirty="0" err="1"/>
              <a:t>elektronik</a:t>
            </a:r>
            <a:r>
              <a:rPr lang="en-ID" sz="2000" dirty="0"/>
              <a:t> yang </a:t>
            </a:r>
            <a:r>
              <a:rPr lang="en-ID" sz="2000" dirty="0" err="1"/>
              <a:t>memiliki</a:t>
            </a:r>
            <a:r>
              <a:rPr lang="en-ID" sz="2000" dirty="0"/>
              <a:t> </a:t>
            </a:r>
            <a:r>
              <a:rPr lang="en-ID" sz="2000" dirty="0" err="1"/>
              <a:t>muatan</a:t>
            </a:r>
            <a:r>
              <a:rPr lang="en-ID" sz="2000" dirty="0"/>
              <a:t> yang </a:t>
            </a:r>
            <a:r>
              <a:rPr lang="en-ID" sz="2000" b="1" dirty="0" err="1"/>
              <a:t>melanggar</a:t>
            </a:r>
            <a:r>
              <a:rPr lang="en-ID" sz="2000" b="1" dirty="0"/>
              <a:t> </a:t>
            </a:r>
            <a:r>
              <a:rPr lang="en-ID" sz="2000" b="1" dirty="0" err="1"/>
              <a:t>kesusilaan</a:t>
            </a:r>
            <a:r>
              <a:rPr lang="en-ID" sz="2000" dirty="0"/>
              <a:t>. </a:t>
            </a:r>
          </a:p>
          <a:p>
            <a:pPr marL="457200" indent="-457200">
              <a:buAutoNum type="arabicParenBoth"/>
            </a:pPr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sengaja</a:t>
            </a:r>
            <a:r>
              <a:rPr lang="en-ID" sz="2000" dirty="0"/>
              <a:t> dan </a:t>
            </a:r>
            <a:r>
              <a:rPr lang="en-ID" sz="2000" dirty="0" err="1"/>
              <a:t>tanpa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mendistribusikan</a:t>
            </a:r>
            <a:r>
              <a:rPr lang="en-ID" sz="2000" dirty="0"/>
              <a:t> dan/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mentransmisikan</a:t>
            </a:r>
            <a:r>
              <a:rPr lang="en-ID" sz="2000" dirty="0"/>
              <a:t> dan/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membuat</a:t>
            </a:r>
            <a:r>
              <a:rPr lang="en-ID" sz="2000" dirty="0"/>
              <a:t> </a:t>
            </a:r>
            <a:r>
              <a:rPr lang="en-ID" sz="2000" dirty="0" err="1"/>
              <a:t>dapat</a:t>
            </a:r>
            <a:r>
              <a:rPr lang="en-ID" sz="2000" dirty="0"/>
              <a:t> </a:t>
            </a:r>
            <a:r>
              <a:rPr lang="en-ID" sz="2000" dirty="0" err="1"/>
              <a:t>diaksesnya</a:t>
            </a:r>
            <a:r>
              <a:rPr lang="en-ID" sz="2000" dirty="0"/>
              <a:t> </a:t>
            </a:r>
            <a:r>
              <a:rPr lang="en-ID" sz="2000" dirty="0" err="1"/>
              <a:t>informasi</a:t>
            </a:r>
            <a:r>
              <a:rPr lang="en-ID" sz="2000" dirty="0"/>
              <a:t> </a:t>
            </a:r>
            <a:r>
              <a:rPr lang="en-ID" sz="2000" dirty="0" err="1"/>
              <a:t>elektronik</a:t>
            </a:r>
            <a:r>
              <a:rPr lang="en-ID" sz="2000" dirty="0"/>
              <a:t> dan/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dokumen</a:t>
            </a:r>
            <a:r>
              <a:rPr lang="en-ID" sz="2000" dirty="0"/>
              <a:t> </a:t>
            </a:r>
            <a:r>
              <a:rPr lang="en-ID" sz="2000" dirty="0" err="1"/>
              <a:t>elektronik</a:t>
            </a:r>
            <a:r>
              <a:rPr lang="en-ID" sz="2000" dirty="0"/>
              <a:t> yang </a:t>
            </a:r>
            <a:r>
              <a:rPr lang="en-ID" sz="2000" dirty="0" err="1"/>
              <a:t>memiliki</a:t>
            </a:r>
            <a:r>
              <a:rPr lang="en-ID" sz="2000" dirty="0"/>
              <a:t> </a:t>
            </a:r>
            <a:r>
              <a:rPr lang="en-ID" sz="2000" b="1" dirty="0" err="1"/>
              <a:t>muatan</a:t>
            </a:r>
            <a:r>
              <a:rPr lang="en-ID" sz="2000" b="1" dirty="0"/>
              <a:t> </a:t>
            </a:r>
            <a:r>
              <a:rPr lang="en-ID" sz="2000" b="1" dirty="0" err="1"/>
              <a:t>perjudian</a:t>
            </a:r>
            <a:r>
              <a:rPr lang="en-ID" sz="2000" dirty="0"/>
              <a:t>.</a:t>
            </a:r>
            <a:endParaRPr lang="en-ID" sz="20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432470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0F9D25D-B740-AB56-DF04-7909D3C533A4}"/>
              </a:ext>
            </a:extLst>
          </p:cNvPr>
          <p:cNvSpPr txBox="1"/>
          <p:nvPr/>
        </p:nvSpPr>
        <p:spPr>
          <a:xfrm>
            <a:off x="7086600" y="3105150"/>
            <a:ext cx="2057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</a:t>
            </a:r>
            <a:r>
              <a:rPr lang="en-US" sz="1000" i="1" dirty="0">
                <a:latin typeface="Abadi MT" pitchFamily="34" charset="0"/>
              </a:rPr>
              <a:t> bangka.tribunnews.com</a:t>
            </a:r>
          </a:p>
        </p:txBody>
      </p:sp>
      <p:pic>
        <p:nvPicPr>
          <p:cNvPr id="19458" name="Picture 2">
            <a:extLst>
              <a:ext uri="{FF2B5EF4-FFF2-40B4-BE49-F238E27FC236}">
                <a16:creationId xmlns:a16="http://schemas.microsoft.com/office/drawing/2014/main" id="{68662379-2BF7-2EF0-B838-2F0775F803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689" y="1121431"/>
            <a:ext cx="3599345" cy="202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54517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Kemerdekaan Berpendapat Sesuai Nilai-Nilai Pancasila</a:t>
            </a:r>
            <a:endParaRPr lang="nl-NL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91" y="666750"/>
            <a:ext cx="533399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Pasal</a:t>
            </a:r>
            <a:r>
              <a:rPr lang="en-ID" sz="2000" b="1" dirty="0"/>
              <a:t> 27</a:t>
            </a:r>
            <a:endParaRPr lang="en-ID" sz="2000" dirty="0"/>
          </a:p>
          <a:p>
            <a:pPr marL="361950" indent="-361950"/>
            <a:r>
              <a:rPr lang="en-ID" sz="2000" dirty="0"/>
              <a:t>(3) </a:t>
            </a:r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sengaja</a:t>
            </a:r>
            <a:r>
              <a:rPr lang="en-ID" sz="2000" dirty="0"/>
              <a:t> dan </a:t>
            </a:r>
            <a:r>
              <a:rPr lang="en-ID" sz="2000" dirty="0" err="1"/>
              <a:t>tanpa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mendistribusikan</a:t>
            </a:r>
            <a:r>
              <a:rPr lang="en-ID" sz="2000" dirty="0"/>
              <a:t> dan/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mentransmisikan</a:t>
            </a:r>
            <a:r>
              <a:rPr lang="en-ID" sz="2000" dirty="0"/>
              <a:t> dan/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membuat</a:t>
            </a:r>
            <a:r>
              <a:rPr lang="en-ID" sz="2000" dirty="0"/>
              <a:t> </a:t>
            </a:r>
            <a:r>
              <a:rPr lang="en-ID" sz="2000" dirty="0" err="1"/>
              <a:t>dapat</a:t>
            </a:r>
            <a:r>
              <a:rPr lang="en-ID" sz="2000" dirty="0"/>
              <a:t> </a:t>
            </a:r>
            <a:r>
              <a:rPr lang="en-ID" sz="2000" dirty="0" err="1"/>
              <a:t>diaksesnya</a:t>
            </a:r>
            <a:r>
              <a:rPr lang="en-ID" sz="2000" dirty="0"/>
              <a:t> </a:t>
            </a:r>
            <a:r>
              <a:rPr lang="en-ID" sz="2000" dirty="0" err="1"/>
              <a:t>informasi</a:t>
            </a:r>
            <a:r>
              <a:rPr lang="en-ID" sz="2000" dirty="0"/>
              <a:t> </a:t>
            </a:r>
            <a:r>
              <a:rPr lang="en-ID" sz="2000" dirty="0" err="1"/>
              <a:t>elektronik</a:t>
            </a:r>
            <a:r>
              <a:rPr lang="en-ID" sz="2000" dirty="0"/>
              <a:t> dan/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dokumen</a:t>
            </a:r>
            <a:r>
              <a:rPr lang="en-ID" sz="2000" dirty="0"/>
              <a:t> </a:t>
            </a:r>
            <a:r>
              <a:rPr lang="en-ID" sz="2000" dirty="0" err="1"/>
              <a:t>elektronik</a:t>
            </a:r>
            <a:r>
              <a:rPr lang="en-ID" sz="2000" dirty="0"/>
              <a:t> yang </a:t>
            </a:r>
            <a:r>
              <a:rPr lang="en-ID" sz="2000" dirty="0" err="1"/>
              <a:t>memiliki</a:t>
            </a:r>
            <a:r>
              <a:rPr lang="en-ID" sz="2000" dirty="0"/>
              <a:t> </a:t>
            </a:r>
            <a:r>
              <a:rPr lang="en-ID" sz="2000" dirty="0" err="1"/>
              <a:t>muatan</a:t>
            </a:r>
            <a:r>
              <a:rPr lang="en-ID" sz="2000" dirty="0"/>
              <a:t> </a:t>
            </a:r>
            <a:r>
              <a:rPr lang="en-ID" sz="2000" b="1" dirty="0" err="1"/>
              <a:t>penghinaan</a:t>
            </a:r>
            <a:r>
              <a:rPr lang="en-ID" sz="2000" b="1" dirty="0"/>
              <a:t> dan/</a:t>
            </a:r>
            <a:r>
              <a:rPr lang="en-ID" sz="2000" b="1" dirty="0" err="1"/>
              <a:t>atau</a:t>
            </a:r>
            <a:r>
              <a:rPr lang="en-ID" sz="2000" b="1" dirty="0"/>
              <a:t> </a:t>
            </a:r>
            <a:r>
              <a:rPr lang="en-ID" sz="2000" b="1" dirty="0" err="1"/>
              <a:t>pencemaran</a:t>
            </a:r>
            <a:r>
              <a:rPr lang="en-ID" sz="2000" b="1" dirty="0"/>
              <a:t> </a:t>
            </a:r>
            <a:r>
              <a:rPr lang="en-ID" sz="2000" b="1" dirty="0" err="1"/>
              <a:t>nama</a:t>
            </a:r>
            <a:r>
              <a:rPr lang="en-ID" sz="2000" b="1" dirty="0"/>
              <a:t> </a:t>
            </a:r>
            <a:r>
              <a:rPr lang="en-ID" sz="2000" b="1" dirty="0" err="1"/>
              <a:t>baik</a:t>
            </a:r>
            <a:r>
              <a:rPr lang="en-ID" sz="2000" b="1" dirty="0"/>
              <a:t>.</a:t>
            </a:r>
          </a:p>
          <a:p>
            <a:pPr marL="361950" indent="-361950"/>
            <a:r>
              <a:rPr lang="en-ID" sz="2000" dirty="0"/>
              <a:t>(4) </a:t>
            </a:r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sengaja</a:t>
            </a:r>
            <a:r>
              <a:rPr lang="en-ID" sz="2000" dirty="0"/>
              <a:t> dan </a:t>
            </a:r>
            <a:r>
              <a:rPr lang="en-ID" sz="2000" dirty="0" err="1"/>
              <a:t>tanpa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mendistribusikan</a:t>
            </a:r>
            <a:r>
              <a:rPr lang="en-ID" sz="2000" dirty="0"/>
              <a:t> dan/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mentransmisikan</a:t>
            </a:r>
            <a:r>
              <a:rPr lang="en-ID" sz="2000" dirty="0"/>
              <a:t> dan/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membuat</a:t>
            </a:r>
            <a:r>
              <a:rPr lang="en-ID" sz="2000" dirty="0"/>
              <a:t> </a:t>
            </a:r>
            <a:r>
              <a:rPr lang="en-ID" sz="2000" dirty="0" err="1"/>
              <a:t>dapat</a:t>
            </a:r>
            <a:r>
              <a:rPr lang="en-ID" sz="2000" dirty="0"/>
              <a:t> </a:t>
            </a:r>
            <a:r>
              <a:rPr lang="en-ID" sz="2000" dirty="0" err="1"/>
              <a:t>diaksesnya</a:t>
            </a:r>
            <a:r>
              <a:rPr lang="en-ID" sz="2000" dirty="0"/>
              <a:t> </a:t>
            </a:r>
            <a:r>
              <a:rPr lang="en-ID" sz="2000" dirty="0" err="1"/>
              <a:t>informasi</a:t>
            </a:r>
            <a:r>
              <a:rPr lang="en-ID" sz="2000" dirty="0"/>
              <a:t> </a:t>
            </a:r>
            <a:r>
              <a:rPr lang="en-ID" sz="2000" dirty="0" err="1"/>
              <a:t>elektronik</a:t>
            </a:r>
            <a:r>
              <a:rPr lang="en-ID" sz="2000" dirty="0"/>
              <a:t> dan/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dokumen</a:t>
            </a:r>
            <a:r>
              <a:rPr lang="en-ID" sz="2000" dirty="0"/>
              <a:t> </a:t>
            </a:r>
            <a:r>
              <a:rPr lang="en-ID" sz="2000" dirty="0" err="1"/>
              <a:t>elektronik</a:t>
            </a:r>
            <a:r>
              <a:rPr lang="en-ID" sz="2000" dirty="0"/>
              <a:t> yang </a:t>
            </a:r>
            <a:r>
              <a:rPr lang="en-ID" sz="2000" dirty="0" err="1"/>
              <a:t>memiliki</a:t>
            </a:r>
            <a:r>
              <a:rPr lang="en-ID" sz="2000" dirty="0"/>
              <a:t> </a:t>
            </a:r>
            <a:r>
              <a:rPr lang="en-ID" sz="2000" dirty="0" err="1"/>
              <a:t>muatan</a:t>
            </a:r>
            <a:r>
              <a:rPr lang="en-ID" sz="2000" dirty="0"/>
              <a:t> </a:t>
            </a:r>
            <a:r>
              <a:rPr lang="en-ID" sz="2000" b="1" dirty="0" err="1"/>
              <a:t>pemerasan</a:t>
            </a:r>
            <a:r>
              <a:rPr lang="en-ID" sz="2000" b="1" dirty="0"/>
              <a:t> dan/</a:t>
            </a:r>
            <a:r>
              <a:rPr lang="en-ID" sz="2000" b="1" dirty="0" err="1"/>
              <a:t>atau</a:t>
            </a:r>
            <a:r>
              <a:rPr lang="en-ID" sz="2000" b="1" dirty="0"/>
              <a:t> </a:t>
            </a:r>
            <a:r>
              <a:rPr lang="en-ID" sz="2000" b="1" dirty="0" err="1"/>
              <a:t>pengancaman</a:t>
            </a:r>
            <a:r>
              <a:rPr lang="en-ID" sz="2000" dirty="0"/>
              <a:t>.</a:t>
            </a:r>
            <a:endParaRPr lang="en-ID" sz="20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432470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0F9D25D-B740-AB56-DF04-7909D3C533A4}"/>
              </a:ext>
            </a:extLst>
          </p:cNvPr>
          <p:cNvSpPr txBox="1"/>
          <p:nvPr/>
        </p:nvSpPr>
        <p:spPr>
          <a:xfrm>
            <a:off x="7071854" y="3537248"/>
            <a:ext cx="2057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</a:t>
            </a:r>
            <a:r>
              <a:rPr lang="en-US" sz="1000" i="1" dirty="0">
                <a:latin typeface="Abadi MT" pitchFamily="34" charset="0"/>
              </a:rPr>
              <a:t> shutterstock.com</a:t>
            </a:r>
          </a:p>
        </p:txBody>
      </p:sp>
      <p:pic>
        <p:nvPicPr>
          <p:cNvPr id="20482" name="Picture 2">
            <a:extLst>
              <a:ext uri="{FF2B5EF4-FFF2-40B4-BE49-F238E27FC236}">
                <a16:creationId xmlns:a16="http://schemas.microsoft.com/office/drawing/2014/main" id="{043CB5F2-F60E-CAFD-80E0-4C791CDF68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54"/>
          <a:stretch/>
        </p:blipFill>
        <p:spPr bwMode="auto">
          <a:xfrm>
            <a:off x="5429249" y="1101884"/>
            <a:ext cx="3714750" cy="2433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71010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Kemerdekaan Berpendapat Sesuai Nilai-Nilai Pancasila</a:t>
            </a:r>
            <a:endParaRPr lang="nl-NL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91" y="666750"/>
            <a:ext cx="533399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Pasal</a:t>
            </a:r>
            <a:r>
              <a:rPr lang="en-ID" sz="2000" b="1" dirty="0"/>
              <a:t> 28 </a:t>
            </a:r>
          </a:p>
          <a:p>
            <a:pPr marL="457200" indent="-457200">
              <a:buAutoNum type="arabicParenBoth"/>
            </a:pPr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sengaja</a:t>
            </a:r>
            <a:r>
              <a:rPr lang="en-ID" sz="2000" dirty="0"/>
              <a:t> dan </a:t>
            </a:r>
            <a:r>
              <a:rPr lang="en-ID" sz="2000" dirty="0" err="1"/>
              <a:t>tanpa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menyebarkan</a:t>
            </a:r>
            <a:r>
              <a:rPr lang="en-ID" sz="2000" dirty="0"/>
              <a:t> </a:t>
            </a:r>
            <a:r>
              <a:rPr lang="en-ID" sz="2000" dirty="0" err="1"/>
              <a:t>berita</a:t>
            </a:r>
            <a:r>
              <a:rPr lang="en-ID" sz="2000" dirty="0"/>
              <a:t> </a:t>
            </a:r>
            <a:r>
              <a:rPr lang="en-ID" sz="2000" dirty="0" err="1"/>
              <a:t>bohong</a:t>
            </a:r>
            <a:r>
              <a:rPr lang="en-ID" sz="2000" dirty="0"/>
              <a:t> dan </a:t>
            </a:r>
            <a:r>
              <a:rPr lang="en-ID" sz="2000" dirty="0" err="1"/>
              <a:t>menyesatkan</a:t>
            </a:r>
            <a:r>
              <a:rPr lang="en-ID" sz="2000" dirty="0"/>
              <a:t> yang </a:t>
            </a:r>
            <a:r>
              <a:rPr lang="en-ID" sz="2000" dirty="0" err="1"/>
              <a:t>mengakibatkan</a:t>
            </a:r>
            <a:r>
              <a:rPr lang="en-ID" sz="2000" dirty="0"/>
              <a:t> </a:t>
            </a:r>
            <a:r>
              <a:rPr lang="en-ID" sz="2000" dirty="0" err="1"/>
              <a:t>kerugian</a:t>
            </a:r>
            <a:r>
              <a:rPr lang="en-ID" sz="2000" dirty="0"/>
              <a:t> </a:t>
            </a:r>
            <a:r>
              <a:rPr lang="en-ID" sz="2000" dirty="0" err="1"/>
              <a:t>konsumen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transaksi</a:t>
            </a:r>
            <a:r>
              <a:rPr lang="en-ID" sz="2000" dirty="0"/>
              <a:t> </a:t>
            </a:r>
            <a:r>
              <a:rPr lang="en-ID" sz="2000" dirty="0" err="1"/>
              <a:t>elektronik</a:t>
            </a:r>
            <a:r>
              <a:rPr lang="en-ID" sz="2000" dirty="0"/>
              <a:t>.</a:t>
            </a:r>
          </a:p>
          <a:p>
            <a:pPr marL="457200" indent="-457200">
              <a:buAutoNum type="arabicParenBoth"/>
            </a:pPr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sengaja</a:t>
            </a:r>
            <a:r>
              <a:rPr lang="en-ID" sz="2000" dirty="0"/>
              <a:t> dan </a:t>
            </a:r>
            <a:r>
              <a:rPr lang="en-ID" sz="2000" dirty="0" err="1"/>
              <a:t>tanpa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menyebarkan</a:t>
            </a:r>
            <a:r>
              <a:rPr lang="en-ID" sz="2000" dirty="0"/>
              <a:t> </a:t>
            </a:r>
            <a:r>
              <a:rPr lang="en-ID" sz="2000" dirty="0" err="1"/>
              <a:t>informasi</a:t>
            </a:r>
            <a:r>
              <a:rPr lang="en-ID" sz="2000" dirty="0"/>
              <a:t> yang </a:t>
            </a:r>
            <a:r>
              <a:rPr lang="en-ID" sz="2000" dirty="0" err="1"/>
              <a:t>ditujukan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menimbulkan</a:t>
            </a:r>
            <a:r>
              <a:rPr lang="en-ID" sz="2000" dirty="0"/>
              <a:t> rasa </a:t>
            </a:r>
            <a:r>
              <a:rPr lang="en-ID" sz="2000" dirty="0" err="1"/>
              <a:t>kebencian</a:t>
            </a:r>
            <a:r>
              <a:rPr lang="en-ID" sz="2000" dirty="0"/>
              <a:t> 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permusuhan</a:t>
            </a:r>
            <a:r>
              <a:rPr lang="en-ID" sz="2000" dirty="0"/>
              <a:t> </a:t>
            </a:r>
            <a:r>
              <a:rPr lang="en-ID" sz="2000" dirty="0" err="1"/>
              <a:t>individu</a:t>
            </a:r>
            <a:r>
              <a:rPr lang="en-ID" sz="2000" dirty="0"/>
              <a:t> dan/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kelompok</a:t>
            </a:r>
            <a:r>
              <a:rPr lang="en-ID" sz="2000" dirty="0"/>
              <a:t> </a:t>
            </a:r>
            <a:r>
              <a:rPr lang="en-ID" sz="2000" dirty="0" err="1"/>
              <a:t>masyarakat</a:t>
            </a:r>
            <a:r>
              <a:rPr lang="en-ID" sz="2000" dirty="0"/>
              <a:t> </a:t>
            </a:r>
            <a:r>
              <a:rPr lang="en-ID" sz="2000" dirty="0" err="1"/>
              <a:t>tertentu</a:t>
            </a:r>
            <a:r>
              <a:rPr lang="en-ID" sz="2000" dirty="0"/>
              <a:t> </a:t>
            </a:r>
            <a:r>
              <a:rPr lang="en-ID" sz="2000" dirty="0" err="1"/>
              <a:t>berdasarkan</a:t>
            </a:r>
            <a:r>
              <a:rPr lang="en-ID" sz="2000" dirty="0"/>
              <a:t> </a:t>
            </a:r>
            <a:r>
              <a:rPr lang="en-ID" sz="2000" dirty="0" err="1"/>
              <a:t>atas</a:t>
            </a:r>
            <a:r>
              <a:rPr lang="en-ID" sz="2000" dirty="0"/>
              <a:t> </a:t>
            </a:r>
            <a:r>
              <a:rPr lang="en-ID" sz="2000" dirty="0" err="1"/>
              <a:t>suku</a:t>
            </a:r>
            <a:r>
              <a:rPr lang="en-ID" sz="2000" dirty="0"/>
              <a:t>, agama, </a:t>
            </a:r>
            <a:r>
              <a:rPr lang="en-ID" sz="2000" dirty="0" err="1"/>
              <a:t>ras</a:t>
            </a:r>
            <a:r>
              <a:rPr lang="en-ID" sz="2000" dirty="0"/>
              <a:t>, dan </a:t>
            </a:r>
            <a:r>
              <a:rPr lang="en-ID" sz="2000" dirty="0" err="1"/>
              <a:t>antargolongan</a:t>
            </a:r>
            <a:r>
              <a:rPr lang="en-ID" sz="2000" dirty="0"/>
              <a:t> (SARA).</a:t>
            </a:r>
            <a:endParaRPr lang="en-ID" sz="20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432470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0F9D25D-B740-AB56-DF04-7909D3C533A4}"/>
              </a:ext>
            </a:extLst>
          </p:cNvPr>
          <p:cNvSpPr txBox="1"/>
          <p:nvPr/>
        </p:nvSpPr>
        <p:spPr>
          <a:xfrm>
            <a:off x="7071854" y="3537248"/>
            <a:ext cx="2057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</a:t>
            </a:r>
            <a:r>
              <a:rPr lang="en-US" sz="1000" i="1" dirty="0">
                <a:latin typeface="Abadi MT" pitchFamily="34" charset="0"/>
              </a:rPr>
              <a:t> shutterstock.com</a:t>
            </a:r>
          </a:p>
        </p:txBody>
      </p:sp>
      <p:pic>
        <p:nvPicPr>
          <p:cNvPr id="21508" name="Picture 4">
            <a:extLst>
              <a:ext uri="{FF2B5EF4-FFF2-40B4-BE49-F238E27FC236}">
                <a16:creationId xmlns:a16="http://schemas.microsoft.com/office/drawing/2014/main" id="{0ED57FCB-E3A0-6C0A-3831-2BEE8037BA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49"/>
          <a:stretch/>
        </p:blipFill>
        <p:spPr bwMode="auto">
          <a:xfrm>
            <a:off x="5392984" y="1096434"/>
            <a:ext cx="3705225" cy="2438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9672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Kemerdekaan Berpendapat Sesuai Nilai-Nilai Pancasila</a:t>
            </a:r>
            <a:endParaRPr lang="nl-NL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1428750"/>
            <a:ext cx="53339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Pasal</a:t>
            </a:r>
            <a:r>
              <a:rPr lang="en-ID" sz="2000" b="1" dirty="0"/>
              <a:t> 29</a:t>
            </a:r>
          </a:p>
          <a:p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sengaja</a:t>
            </a:r>
            <a:r>
              <a:rPr lang="en-ID" sz="2000" dirty="0"/>
              <a:t> dan </a:t>
            </a:r>
            <a:r>
              <a:rPr lang="en-ID" sz="2000" dirty="0" err="1"/>
              <a:t>tanpa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mengirimkan</a:t>
            </a:r>
            <a:r>
              <a:rPr lang="en-ID" sz="2000" dirty="0"/>
              <a:t> </a:t>
            </a:r>
            <a:r>
              <a:rPr lang="en-ID" sz="2000" dirty="0" err="1"/>
              <a:t>informasi</a:t>
            </a:r>
            <a:r>
              <a:rPr lang="en-ID" sz="2000" dirty="0"/>
              <a:t> </a:t>
            </a:r>
            <a:r>
              <a:rPr lang="en-ID" sz="2000" dirty="0" err="1"/>
              <a:t>elektronik</a:t>
            </a:r>
            <a:r>
              <a:rPr lang="en-ID" sz="2000" dirty="0"/>
              <a:t> dan/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dokumen</a:t>
            </a:r>
            <a:r>
              <a:rPr lang="en-ID" sz="2000" dirty="0"/>
              <a:t> </a:t>
            </a:r>
            <a:r>
              <a:rPr lang="en-ID" sz="2000" dirty="0" err="1"/>
              <a:t>elektronik</a:t>
            </a:r>
            <a:r>
              <a:rPr lang="en-ID" sz="2000" dirty="0"/>
              <a:t> yang </a:t>
            </a:r>
            <a:r>
              <a:rPr lang="en-ID" sz="2000" dirty="0" err="1"/>
              <a:t>berisi</a:t>
            </a:r>
            <a:r>
              <a:rPr lang="en-ID" sz="2000" dirty="0"/>
              <a:t> </a:t>
            </a:r>
            <a:r>
              <a:rPr lang="en-ID" sz="2000" dirty="0" err="1"/>
              <a:t>ancaman</a:t>
            </a:r>
            <a:r>
              <a:rPr lang="en-ID" sz="2000" dirty="0"/>
              <a:t> </a:t>
            </a:r>
            <a:r>
              <a:rPr lang="en-ID" sz="2000" dirty="0" err="1"/>
              <a:t>kekerasan</a:t>
            </a:r>
            <a:r>
              <a:rPr lang="en-ID" sz="2000" dirty="0"/>
              <a:t> 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menakut-nakuti</a:t>
            </a:r>
            <a:r>
              <a:rPr lang="en-ID" sz="2000" dirty="0"/>
              <a:t> yang </a:t>
            </a:r>
            <a:r>
              <a:rPr lang="en-ID" sz="2000" dirty="0" err="1"/>
              <a:t>ditujukan</a:t>
            </a:r>
            <a:r>
              <a:rPr lang="en-ID" sz="2000" dirty="0"/>
              <a:t> </a:t>
            </a:r>
            <a:r>
              <a:rPr lang="en-ID" sz="2000" dirty="0" err="1"/>
              <a:t>secara</a:t>
            </a:r>
            <a:r>
              <a:rPr lang="en-ID" sz="2000" dirty="0"/>
              <a:t> </a:t>
            </a:r>
            <a:r>
              <a:rPr lang="en-ID" sz="2000" dirty="0" err="1"/>
              <a:t>pribadi</a:t>
            </a:r>
            <a:r>
              <a:rPr lang="en-ID" sz="2000" dirty="0"/>
              <a:t>.</a:t>
            </a:r>
            <a:endParaRPr lang="en-ID" sz="20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432470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0F9D25D-B740-AB56-DF04-7909D3C533A4}"/>
              </a:ext>
            </a:extLst>
          </p:cNvPr>
          <p:cNvSpPr txBox="1"/>
          <p:nvPr/>
        </p:nvSpPr>
        <p:spPr>
          <a:xfrm>
            <a:off x="7071854" y="3537248"/>
            <a:ext cx="2057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</a:t>
            </a:r>
            <a:r>
              <a:rPr lang="en-US" sz="1000" i="1" dirty="0">
                <a:latin typeface="Abadi MT" pitchFamily="34" charset="0"/>
              </a:rPr>
              <a:t> unicef.org</a:t>
            </a:r>
          </a:p>
        </p:txBody>
      </p:sp>
      <p:pic>
        <p:nvPicPr>
          <p:cNvPr id="22530" name="Picture 2">
            <a:extLst>
              <a:ext uri="{FF2B5EF4-FFF2-40B4-BE49-F238E27FC236}">
                <a16:creationId xmlns:a16="http://schemas.microsoft.com/office/drawing/2014/main" id="{63DD1FE8-A1AF-A74B-22F6-EE1F932AE4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8775" y="1167790"/>
            <a:ext cx="3552825" cy="236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223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Kemerdekaan Berpendapat Sesuai Nilai-Nilai Pancasila</a:t>
            </a:r>
            <a:endParaRPr lang="nl-NL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24112" y="986700"/>
            <a:ext cx="533399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/>
              <a:t>Kitab </a:t>
            </a:r>
            <a:r>
              <a:rPr lang="en-ID" sz="2000" dirty="0" err="1"/>
              <a:t>Undang-Undang</a:t>
            </a:r>
            <a:r>
              <a:rPr lang="en-ID" sz="2000" dirty="0"/>
              <a:t> Hukum </a:t>
            </a:r>
            <a:r>
              <a:rPr lang="en-ID" sz="2000" dirty="0" err="1"/>
              <a:t>Pidana</a:t>
            </a:r>
            <a:r>
              <a:rPr lang="en-ID" sz="2000" dirty="0"/>
              <a:t> (KUHP) juga </a:t>
            </a:r>
            <a:r>
              <a:rPr lang="en-ID" sz="2000" dirty="0" err="1"/>
              <a:t>mengatur</a:t>
            </a:r>
            <a:r>
              <a:rPr lang="en-ID" sz="2000" dirty="0"/>
              <a:t> </a:t>
            </a:r>
            <a:r>
              <a:rPr lang="en-ID" sz="2000" dirty="0" err="1"/>
              <a:t>batasan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hal</a:t>
            </a:r>
            <a:r>
              <a:rPr lang="en-ID" sz="2000" dirty="0"/>
              <a:t> </a:t>
            </a:r>
            <a:r>
              <a:rPr lang="en-ID" sz="2000" dirty="0" err="1"/>
              <a:t>penghinaan</a:t>
            </a:r>
            <a:r>
              <a:rPr lang="en-ID" sz="2000" dirty="0"/>
              <a:t>. Hal </a:t>
            </a:r>
            <a:r>
              <a:rPr lang="en-ID" sz="2000" dirty="0" err="1"/>
              <a:t>dimaksud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“</a:t>
            </a:r>
            <a:r>
              <a:rPr lang="en-ID" sz="2000" dirty="0" err="1"/>
              <a:t>menghina</a:t>
            </a:r>
            <a:r>
              <a:rPr lang="en-ID" sz="2000" dirty="0"/>
              <a:t>” </a:t>
            </a:r>
            <a:r>
              <a:rPr lang="en-ID" sz="2000" dirty="0" err="1"/>
              <a:t>adalah</a:t>
            </a:r>
            <a:r>
              <a:rPr lang="en-ID" sz="2000" dirty="0"/>
              <a:t> “</a:t>
            </a:r>
            <a:r>
              <a:rPr lang="en-ID" sz="2000" dirty="0" err="1"/>
              <a:t>menyerang</a:t>
            </a:r>
            <a:r>
              <a:rPr lang="en-ID" sz="2000" dirty="0"/>
              <a:t> </a:t>
            </a:r>
            <a:r>
              <a:rPr lang="en-ID" sz="2000" dirty="0" err="1"/>
              <a:t>kehormatan</a:t>
            </a:r>
            <a:r>
              <a:rPr lang="en-ID" sz="2000" dirty="0"/>
              <a:t> dan </a:t>
            </a:r>
            <a:r>
              <a:rPr lang="en-ID" sz="2000" dirty="0" err="1"/>
              <a:t>nama</a:t>
            </a:r>
            <a:r>
              <a:rPr lang="en-ID" sz="2000" dirty="0"/>
              <a:t> </a:t>
            </a:r>
            <a:r>
              <a:rPr lang="en-ID" sz="2000" dirty="0" err="1"/>
              <a:t>baik</a:t>
            </a:r>
            <a:r>
              <a:rPr lang="en-ID" sz="2000" dirty="0"/>
              <a:t> </a:t>
            </a:r>
            <a:r>
              <a:rPr lang="en-ID" sz="2000" dirty="0" err="1"/>
              <a:t>seseorang</a:t>
            </a:r>
            <a:r>
              <a:rPr lang="en-ID" sz="2000" dirty="0"/>
              <a:t>”, </a:t>
            </a:r>
            <a:r>
              <a:rPr lang="en-ID" sz="2000" dirty="0" err="1"/>
              <a:t>dimana</a:t>
            </a:r>
            <a:r>
              <a:rPr lang="en-ID" sz="2000" dirty="0"/>
              <a:t> orang yang </a:t>
            </a:r>
            <a:r>
              <a:rPr lang="en-ID" sz="2000" dirty="0" err="1"/>
              <a:t>dihina</a:t>
            </a:r>
            <a:r>
              <a:rPr lang="en-ID" sz="2000" dirty="0"/>
              <a:t> </a:t>
            </a:r>
            <a:r>
              <a:rPr lang="en-ID" sz="2000" dirty="0" err="1"/>
              <a:t>akan</a:t>
            </a:r>
            <a:r>
              <a:rPr lang="en-ID" sz="2000" dirty="0"/>
              <a:t> </a:t>
            </a:r>
            <a:r>
              <a:rPr lang="en-ID" sz="2000" dirty="0" err="1"/>
              <a:t>terkena</a:t>
            </a:r>
            <a:r>
              <a:rPr lang="en-ID" sz="2000" dirty="0"/>
              <a:t> </a:t>
            </a:r>
            <a:r>
              <a:rPr lang="en-ID" sz="2000" dirty="0" err="1"/>
              <a:t>dampak</a:t>
            </a:r>
            <a:r>
              <a:rPr lang="en-ID" sz="2000" dirty="0"/>
              <a:t> </a:t>
            </a:r>
            <a:r>
              <a:rPr lang="en-ID" sz="2000" dirty="0" err="1"/>
              <a:t>berupa</a:t>
            </a:r>
            <a:r>
              <a:rPr lang="en-ID" sz="2000" dirty="0"/>
              <a:t> </a:t>
            </a:r>
            <a:r>
              <a:rPr lang="en-ID" sz="2000" dirty="0" err="1"/>
              <a:t>perasaan</a:t>
            </a:r>
            <a:r>
              <a:rPr lang="en-ID" sz="2000" dirty="0"/>
              <a:t> </a:t>
            </a:r>
            <a:r>
              <a:rPr lang="en-ID" sz="2000" dirty="0" err="1"/>
              <a:t>malu</a:t>
            </a:r>
            <a:r>
              <a:rPr lang="en-ID" sz="2000" dirty="0"/>
              <a:t>. </a:t>
            </a:r>
            <a:r>
              <a:rPr lang="en-ID" sz="2000" dirty="0" err="1"/>
              <a:t>Menghina</a:t>
            </a:r>
            <a:r>
              <a:rPr lang="en-ID" sz="2000" dirty="0"/>
              <a:t> juga </a:t>
            </a:r>
            <a:r>
              <a:rPr lang="en-ID" sz="2000" dirty="0" err="1"/>
              <a:t>bisa</a:t>
            </a:r>
            <a:r>
              <a:rPr lang="en-ID" sz="2000" dirty="0"/>
              <a:t> </a:t>
            </a:r>
            <a:r>
              <a:rPr lang="en-ID" sz="2000" dirty="0" err="1"/>
              <a:t>diartikan</a:t>
            </a:r>
            <a:r>
              <a:rPr lang="en-ID" sz="2000" dirty="0"/>
              <a:t> </a:t>
            </a:r>
            <a:r>
              <a:rPr lang="en-ID" sz="2000" dirty="0" err="1"/>
              <a:t>menodai</a:t>
            </a:r>
            <a:r>
              <a:rPr lang="en-ID" sz="2000" dirty="0"/>
              <a:t> </a:t>
            </a:r>
            <a:r>
              <a:rPr lang="en-ID" sz="2000" dirty="0" err="1"/>
              <a:t>reputasi</a:t>
            </a:r>
            <a:r>
              <a:rPr lang="en-ID" sz="2000" dirty="0"/>
              <a:t> </a:t>
            </a:r>
            <a:r>
              <a:rPr lang="en-ID" sz="2000" dirty="0" err="1"/>
              <a:t>seseorang</a:t>
            </a:r>
            <a:r>
              <a:rPr lang="en-ID" sz="2000" dirty="0"/>
              <a:t> </a:t>
            </a:r>
            <a:r>
              <a:rPr lang="en-ID" sz="2000" dirty="0" err="1"/>
              <a:t>ataupun</a:t>
            </a:r>
            <a:r>
              <a:rPr lang="en-ID" sz="2000" dirty="0"/>
              <a:t> </a:t>
            </a:r>
            <a:r>
              <a:rPr lang="en-ID" sz="2000" dirty="0" err="1"/>
              <a:t>sekelompok</a:t>
            </a:r>
            <a:r>
              <a:rPr lang="en-ID" sz="2000" dirty="0"/>
              <a:t> orang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cara-cara</a:t>
            </a:r>
            <a:r>
              <a:rPr lang="en-ID" sz="2000" dirty="0"/>
              <a:t> yang </a:t>
            </a:r>
            <a:r>
              <a:rPr lang="en-ID" sz="2000" dirty="0" err="1"/>
              <a:t>tidak</a:t>
            </a:r>
            <a:r>
              <a:rPr lang="en-ID" sz="2000" dirty="0"/>
              <a:t> </a:t>
            </a:r>
            <a:r>
              <a:rPr lang="en-ID" sz="2000" dirty="0" err="1"/>
              <a:t>baik</a:t>
            </a:r>
            <a:r>
              <a:rPr lang="en-ID" sz="2000" dirty="0"/>
              <a:t> </a:t>
            </a:r>
            <a:r>
              <a:rPr lang="en-ID" sz="2000" dirty="0" err="1"/>
              <a:t>seperti</a:t>
            </a:r>
            <a:r>
              <a:rPr lang="en-ID" sz="2000" dirty="0"/>
              <a:t> </a:t>
            </a:r>
            <a:r>
              <a:rPr lang="en-ID" sz="2000" dirty="0" err="1"/>
              <a:t>pernyataan</a:t>
            </a:r>
            <a:r>
              <a:rPr lang="en-ID" sz="2000" dirty="0"/>
              <a:t> yang </a:t>
            </a:r>
            <a:r>
              <a:rPr lang="en-ID" sz="2000" dirty="0" err="1"/>
              <a:t>tidak</a:t>
            </a:r>
            <a:r>
              <a:rPr lang="en-ID" sz="2000" dirty="0"/>
              <a:t> </a:t>
            </a:r>
            <a:r>
              <a:rPr lang="en-ID" sz="2000" dirty="0" err="1"/>
              <a:t>berdasarkan</a:t>
            </a:r>
            <a:r>
              <a:rPr lang="en-ID" sz="2000" dirty="0"/>
              <a:t> </a:t>
            </a:r>
            <a:r>
              <a:rPr lang="en-ID" sz="2000" dirty="0" err="1"/>
              <a:t>fakta</a:t>
            </a:r>
            <a:r>
              <a:rPr lang="en-ID" sz="2000" dirty="0"/>
              <a:t> (</a:t>
            </a:r>
            <a:r>
              <a:rPr lang="en-ID" sz="2000" dirty="0" err="1"/>
              <a:t>Rohman</a:t>
            </a:r>
            <a:r>
              <a:rPr lang="en-ID" sz="2000" dirty="0"/>
              <a:t>, 2017).</a:t>
            </a:r>
            <a:endParaRPr lang="en-ID" sz="20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432470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0F9D25D-B740-AB56-DF04-7909D3C533A4}"/>
              </a:ext>
            </a:extLst>
          </p:cNvPr>
          <p:cNvSpPr txBox="1"/>
          <p:nvPr/>
        </p:nvSpPr>
        <p:spPr>
          <a:xfrm>
            <a:off x="304800" y="3620929"/>
            <a:ext cx="2057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</a:t>
            </a:r>
            <a:r>
              <a:rPr lang="en-US" sz="1000" i="1" dirty="0">
                <a:latin typeface="Abadi MT" pitchFamily="34" charset="0"/>
              </a:rPr>
              <a:t> vivajusticia.law.ugm.ac.id</a:t>
            </a:r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id="{AA0598F8-631F-6711-571F-8DE1D1863E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94" y="1321682"/>
            <a:ext cx="3673118" cy="2299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866196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Kemerdekaan Berpendapat Sesuai Nilai-Nilai Pancasila</a:t>
            </a:r>
            <a:endParaRPr lang="nl-NL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0000" y="886255"/>
            <a:ext cx="533399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 err="1"/>
              <a:t>Pasal-pasal</a:t>
            </a:r>
            <a:r>
              <a:rPr lang="en-ID" sz="2000" dirty="0"/>
              <a:t> yang </a:t>
            </a:r>
            <a:r>
              <a:rPr lang="en-ID" sz="2000" dirty="0" err="1"/>
              <a:t>merupakan</a:t>
            </a:r>
            <a:r>
              <a:rPr lang="en-ID" sz="2000" dirty="0"/>
              <a:t> </a:t>
            </a:r>
            <a:r>
              <a:rPr lang="en-ID" sz="2000" dirty="0" err="1"/>
              <a:t>penghinaan</a:t>
            </a:r>
            <a:r>
              <a:rPr lang="en-ID" sz="2000" dirty="0"/>
              <a:t> di </a:t>
            </a:r>
            <a:r>
              <a:rPr lang="en-ID" sz="2000" dirty="0" err="1"/>
              <a:t>dalam</a:t>
            </a:r>
            <a:r>
              <a:rPr lang="en-ID" sz="2000" dirty="0"/>
              <a:t> KUHP, </a:t>
            </a:r>
            <a:r>
              <a:rPr lang="en-ID" sz="2000" dirty="0" err="1"/>
              <a:t>yaitu</a:t>
            </a:r>
            <a:r>
              <a:rPr lang="en-ID" sz="2000" dirty="0"/>
              <a:t> </a:t>
            </a:r>
            <a:r>
              <a:rPr lang="en-ID" sz="2000" dirty="0" err="1"/>
              <a:t>sebagai</a:t>
            </a:r>
            <a:r>
              <a:rPr lang="en-ID" sz="2000" dirty="0"/>
              <a:t> </a:t>
            </a:r>
            <a:r>
              <a:rPr lang="en-ID" sz="2000" dirty="0" err="1"/>
              <a:t>berikut</a:t>
            </a:r>
            <a:r>
              <a:rPr lang="en-ID" sz="2000" dirty="0"/>
              <a:t> (</a:t>
            </a:r>
            <a:r>
              <a:rPr lang="en-ID" sz="2000" dirty="0" err="1"/>
              <a:t>Rohman</a:t>
            </a:r>
            <a:r>
              <a:rPr lang="en-ID" sz="2000" dirty="0"/>
              <a:t>, 2017).</a:t>
            </a:r>
          </a:p>
          <a:p>
            <a:pPr marL="361950" indent="-361950">
              <a:buAutoNum type="arabicParenR"/>
            </a:pPr>
            <a:r>
              <a:rPr lang="en-ID" sz="2000" dirty="0" err="1"/>
              <a:t>Pasal</a:t>
            </a:r>
            <a:r>
              <a:rPr lang="en-ID" sz="2000" dirty="0"/>
              <a:t> 207, 208, 209 </a:t>
            </a:r>
            <a:r>
              <a:rPr lang="en-ID" sz="2000" dirty="0" err="1"/>
              <a:t>mengenai</a:t>
            </a:r>
            <a:r>
              <a:rPr lang="en-ID" sz="2000" dirty="0"/>
              <a:t> </a:t>
            </a:r>
            <a:r>
              <a:rPr lang="en-ID" sz="2000" dirty="0" err="1"/>
              <a:t>penghinaan</a:t>
            </a:r>
            <a:r>
              <a:rPr lang="en-ID" sz="2000" dirty="0"/>
              <a:t> </a:t>
            </a:r>
            <a:r>
              <a:rPr lang="en-ID" sz="2000" dirty="0" err="1"/>
              <a:t>terhadap</a:t>
            </a:r>
            <a:r>
              <a:rPr lang="en-ID" sz="2000" dirty="0"/>
              <a:t> </a:t>
            </a:r>
            <a:r>
              <a:rPr lang="en-ID" sz="2000" dirty="0" err="1"/>
              <a:t>penguasa</a:t>
            </a:r>
            <a:r>
              <a:rPr lang="en-ID" sz="2000" dirty="0"/>
              <a:t> dan badan </a:t>
            </a:r>
            <a:r>
              <a:rPr lang="en-ID" sz="2000" dirty="0" err="1"/>
              <a:t>umum</a:t>
            </a:r>
            <a:r>
              <a:rPr lang="en-ID" sz="2000" dirty="0"/>
              <a:t> </a:t>
            </a:r>
            <a:r>
              <a:rPr lang="en-ID" sz="2000" dirty="0" err="1"/>
              <a:t>diancam</a:t>
            </a:r>
            <a:r>
              <a:rPr lang="en-ID" sz="2000" dirty="0"/>
              <a:t> </a:t>
            </a:r>
            <a:r>
              <a:rPr lang="en-ID" sz="2000" dirty="0" err="1"/>
              <a:t>pidana</a:t>
            </a:r>
            <a:r>
              <a:rPr lang="en-ID" sz="2000" dirty="0"/>
              <a:t> 6 </a:t>
            </a:r>
            <a:r>
              <a:rPr lang="en-ID" sz="2000" dirty="0" err="1"/>
              <a:t>tahun</a:t>
            </a:r>
            <a:r>
              <a:rPr lang="en-ID" sz="2000" dirty="0"/>
              <a:t> </a:t>
            </a:r>
            <a:r>
              <a:rPr lang="en-ID" sz="2000" dirty="0" err="1"/>
              <a:t>penjara</a:t>
            </a:r>
            <a:r>
              <a:rPr lang="en-ID" sz="2000" dirty="0"/>
              <a:t>.</a:t>
            </a:r>
          </a:p>
          <a:p>
            <a:pPr marL="361950" indent="-361950">
              <a:buAutoNum type="arabicParenR"/>
            </a:pPr>
            <a:r>
              <a:rPr lang="en-ID" sz="2000" dirty="0" err="1"/>
              <a:t>Pasal</a:t>
            </a:r>
            <a:r>
              <a:rPr lang="en-ID" sz="2000" dirty="0"/>
              <a:t> 310, 311, 315, 316 </a:t>
            </a:r>
            <a:r>
              <a:rPr lang="en-ID" sz="2000" dirty="0" err="1"/>
              <a:t>mengenai</a:t>
            </a:r>
            <a:r>
              <a:rPr lang="en-ID" sz="2000" dirty="0"/>
              <a:t> </a:t>
            </a:r>
            <a:r>
              <a:rPr lang="en-ID" sz="2000" dirty="0" err="1"/>
              <a:t>penyerangan</a:t>
            </a:r>
            <a:r>
              <a:rPr lang="en-ID" sz="2000" dirty="0"/>
              <a:t> 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pencemaran</a:t>
            </a:r>
            <a:r>
              <a:rPr lang="en-ID" sz="2000" dirty="0"/>
              <a:t> </a:t>
            </a:r>
            <a:r>
              <a:rPr lang="en-ID" sz="2000" dirty="0" err="1"/>
              <a:t>kehormatan</a:t>
            </a:r>
            <a:r>
              <a:rPr lang="en-ID" sz="2000" dirty="0"/>
              <a:t> 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nama</a:t>
            </a:r>
            <a:r>
              <a:rPr lang="en-ID" sz="2000" dirty="0"/>
              <a:t> </a:t>
            </a:r>
            <a:r>
              <a:rPr lang="en-ID" sz="2000" dirty="0" err="1"/>
              <a:t>baik</a:t>
            </a:r>
            <a:r>
              <a:rPr lang="en-ID" sz="2000" dirty="0"/>
              <a:t> </a:t>
            </a:r>
            <a:r>
              <a:rPr lang="en-ID" sz="2000" dirty="0" err="1"/>
              <a:t>seseorang</a:t>
            </a:r>
            <a:r>
              <a:rPr lang="en-ID" sz="2000" dirty="0"/>
              <a:t>, </a:t>
            </a:r>
            <a:r>
              <a:rPr lang="en-ID" sz="2000" dirty="0" err="1"/>
              <a:t>tuduhan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tulisan </a:t>
            </a:r>
            <a:r>
              <a:rPr lang="en-ID" sz="2000" dirty="0" err="1"/>
              <a:t>diancam</a:t>
            </a:r>
            <a:r>
              <a:rPr lang="en-ID" sz="2000" dirty="0"/>
              <a:t> </a:t>
            </a:r>
            <a:r>
              <a:rPr lang="en-ID" sz="2000" dirty="0" err="1"/>
              <a:t>pidana</a:t>
            </a:r>
            <a:r>
              <a:rPr lang="en-ID" sz="2000" dirty="0"/>
              <a:t> 9 </a:t>
            </a:r>
            <a:r>
              <a:rPr lang="en-ID" sz="2000" dirty="0" err="1"/>
              <a:t>bulan</a:t>
            </a:r>
            <a:r>
              <a:rPr lang="en-ID" sz="2000" dirty="0"/>
              <a:t>, dan 16 </a:t>
            </a:r>
            <a:r>
              <a:rPr lang="en-ID" sz="2000" dirty="0" err="1"/>
              <a:t>bulan</a:t>
            </a:r>
            <a:r>
              <a:rPr lang="en-ID" sz="2000" dirty="0"/>
              <a:t> </a:t>
            </a:r>
            <a:r>
              <a:rPr lang="en-ID" sz="2000" dirty="0" err="1"/>
              <a:t>penjara</a:t>
            </a:r>
            <a:r>
              <a:rPr lang="en-ID" sz="2000" dirty="0"/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2470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0F9D25D-B740-AB56-DF04-7909D3C533A4}"/>
              </a:ext>
            </a:extLst>
          </p:cNvPr>
          <p:cNvSpPr txBox="1"/>
          <p:nvPr/>
        </p:nvSpPr>
        <p:spPr>
          <a:xfrm>
            <a:off x="304800" y="3620929"/>
            <a:ext cx="2057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</a:t>
            </a:r>
            <a:r>
              <a:rPr lang="en-US" sz="1000" i="1" dirty="0">
                <a:latin typeface="Abadi MT" pitchFamily="34" charset="0"/>
              </a:rPr>
              <a:t> vivajusticia.law.ugm.ac.id</a:t>
            </a:r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id="{AA0598F8-631F-6711-571F-8DE1D1863E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94" y="1321682"/>
            <a:ext cx="3673118" cy="2299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45385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Kemerdekaan Berpendapat Sesuai Nilai-Nilai Pancasila</a:t>
            </a:r>
            <a:endParaRPr lang="nl-NL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60801" y="1501809"/>
            <a:ext cx="53339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/>
            <a:r>
              <a:rPr lang="en-ID" sz="2000"/>
              <a:t>3) Pasal 317 mengenai fitnah pemberitahuan palsu pengaduan palsu diancam pidana 4 tahun penjara.</a:t>
            </a:r>
          </a:p>
          <a:p>
            <a:pPr marL="271463" indent="-271463"/>
            <a:r>
              <a:rPr lang="en-ID" sz="2000"/>
              <a:t>4) Pasal 320, 321 mengenai penghinaan atau pencemaran nama baik terhadap orang mati diancam pidana 4 bulan penjara.</a:t>
            </a:r>
            <a:endParaRPr lang="en-ID" sz="20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432470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0F9D25D-B740-AB56-DF04-7909D3C533A4}"/>
              </a:ext>
            </a:extLst>
          </p:cNvPr>
          <p:cNvSpPr txBox="1"/>
          <p:nvPr/>
        </p:nvSpPr>
        <p:spPr>
          <a:xfrm>
            <a:off x="304800" y="3620929"/>
            <a:ext cx="2057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</a:t>
            </a:r>
            <a:r>
              <a:rPr lang="en-US" sz="1000" i="1" dirty="0">
                <a:latin typeface="Abadi MT" pitchFamily="34" charset="0"/>
              </a:rPr>
              <a:t> vivajusticia.law.ugm.ac.id</a:t>
            </a:r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id="{AA0598F8-631F-6711-571F-8DE1D1863E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94" y="1321682"/>
            <a:ext cx="3673118" cy="2299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67663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Kemerdekaan Berpendapat Sesuai Nilai-Nilai Pancasila</a:t>
            </a:r>
            <a:endParaRPr lang="nl-NL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767298"/>
            <a:ext cx="556400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 err="1"/>
              <a:t>Kewajiban</a:t>
            </a:r>
            <a:r>
              <a:rPr lang="en-ID" sz="2000" dirty="0"/>
              <a:t> yang </a:t>
            </a:r>
            <a:r>
              <a:rPr lang="en-ID" sz="2000" dirty="0" err="1"/>
              <a:t>harus</a:t>
            </a:r>
            <a:r>
              <a:rPr lang="en-ID" sz="2000" dirty="0"/>
              <a:t> </a:t>
            </a:r>
            <a:r>
              <a:rPr lang="en-ID" sz="2000" dirty="0" err="1"/>
              <a:t>dipenuhi</a:t>
            </a:r>
            <a:r>
              <a:rPr lang="en-ID" sz="2000" dirty="0"/>
              <a:t> oleh </a:t>
            </a:r>
            <a:r>
              <a:rPr lang="en-ID" sz="2000" dirty="0" err="1"/>
              <a:t>warga</a:t>
            </a:r>
            <a:r>
              <a:rPr lang="en-ID" sz="2000" dirty="0"/>
              <a:t> negara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menyampaikan</a:t>
            </a:r>
            <a:r>
              <a:rPr lang="en-ID" sz="2000" dirty="0"/>
              <a:t> </a:t>
            </a:r>
            <a:r>
              <a:rPr lang="en-ID" sz="2000" dirty="0" err="1"/>
              <a:t>pendapat</a:t>
            </a:r>
            <a:r>
              <a:rPr lang="en-ID" sz="2000" dirty="0"/>
              <a:t> di </a:t>
            </a:r>
            <a:r>
              <a:rPr lang="en-ID" sz="2000" dirty="0" err="1"/>
              <a:t>muka</a:t>
            </a:r>
            <a:r>
              <a:rPr lang="en-ID" sz="2000" dirty="0"/>
              <a:t> </a:t>
            </a:r>
            <a:r>
              <a:rPr lang="en-ID" sz="2000" dirty="0" err="1"/>
              <a:t>umum</a:t>
            </a:r>
            <a:r>
              <a:rPr lang="en-ID" sz="2000" dirty="0"/>
              <a:t> di </a:t>
            </a:r>
            <a:r>
              <a:rPr lang="en-ID" sz="2000" dirty="0" err="1"/>
              <a:t>antaranya</a:t>
            </a:r>
            <a:r>
              <a:rPr lang="en-ID" sz="2000" dirty="0"/>
              <a:t> </a:t>
            </a:r>
            <a:r>
              <a:rPr lang="en-ID" sz="2000" dirty="0" err="1"/>
              <a:t>sebagai</a:t>
            </a:r>
            <a:r>
              <a:rPr lang="en-ID" sz="2000" dirty="0"/>
              <a:t> </a:t>
            </a:r>
            <a:r>
              <a:rPr lang="en-ID" sz="2000" dirty="0" err="1"/>
              <a:t>berikut</a:t>
            </a:r>
            <a:r>
              <a:rPr lang="en-ID" sz="2000" dirty="0"/>
              <a:t>. </a:t>
            </a:r>
          </a:p>
          <a:p>
            <a:pPr marL="271463" indent="-271463">
              <a:buAutoNum type="alphaLcPeriod"/>
            </a:pPr>
            <a:r>
              <a:rPr lang="en-ID" sz="2000" dirty="0" err="1"/>
              <a:t>Menghormati</a:t>
            </a:r>
            <a:r>
              <a:rPr lang="en-ID" sz="2000" dirty="0"/>
              <a:t> </a:t>
            </a:r>
            <a:r>
              <a:rPr lang="en-ID" sz="2000" dirty="0" err="1"/>
              <a:t>hak-hak</a:t>
            </a:r>
            <a:r>
              <a:rPr lang="en-ID" sz="2000" dirty="0"/>
              <a:t> dan </a:t>
            </a:r>
            <a:r>
              <a:rPr lang="en-ID" sz="2000" dirty="0" err="1"/>
              <a:t>kebebasan</a:t>
            </a:r>
            <a:r>
              <a:rPr lang="en-ID" sz="2000" dirty="0"/>
              <a:t> orang lain. </a:t>
            </a:r>
          </a:p>
          <a:p>
            <a:pPr marL="271463" indent="-271463">
              <a:buAutoNum type="alphaLcPeriod"/>
            </a:pPr>
            <a:r>
              <a:rPr lang="en-ID" sz="2000" dirty="0" err="1"/>
              <a:t>Menghormati</a:t>
            </a:r>
            <a:r>
              <a:rPr lang="en-ID" sz="2000" dirty="0"/>
              <a:t> </a:t>
            </a:r>
            <a:r>
              <a:rPr lang="en-ID" sz="2000" dirty="0" err="1"/>
              <a:t>aturan-aturan</a:t>
            </a:r>
            <a:r>
              <a:rPr lang="en-ID" sz="2000" dirty="0"/>
              <a:t> moral yang </a:t>
            </a:r>
            <a:r>
              <a:rPr lang="en-ID" sz="2000" dirty="0" err="1"/>
              <a:t>diakui</a:t>
            </a:r>
            <a:r>
              <a:rPr lang="en-ID" sz="2000" dirty="0"/>
              <a:t> </a:t>
            </a:r>
            <a:r>
              <a:rPr lang="en-ID" sz="2000" dirty="0" err="1"/>
              <a:t>umum</a:t>
            </a:r>
            <a:r>
              <a:rPr lang="en-ID" sz="2000" dirty="0"/>
              <a:t>. </a:t>
            </a:r>
          </a:p>
          <a:p>
            <a:pPr marL="271463" indent="-271463">
              <a:buAutoNum type="alphaLcPeriod"/>
            </a:pPr>
            <a:r>
              <a:rPr lang="en-ID" sz="2000" dirty="0" err="1"/>
              <a:t>Menaati</a:t>
            </a:r>
            <a:r>
              <a:rPr lang="en-ID" sz="2000" dirty="0"/>
              <a:t> </a:t>
            </a:r>
            <a:r>
              <a:rPr lang="en-ID" sz="2000" dirty="0" err="1"/>
              <a:t>hukum</a:t>
            </a:r>
            <a:r>
              <a:rPr lang="en-ID" sz="2000" dirty="0"/>
              <a:t> dan </a:t>
            </a:r>
            <a:r>
              <a:rPr lang="en-ID" sz="2000" dirty="0" err="1"/>
              <a:t>ketentuan</a:t>
            </a:r>
            <a:r>
              <a:rPr lang="en-ID" sz="2000" dirty="0"/>
              <a:t> </a:t>
            </a:r>
            <a:r>
              <a:rPr lang="en-ID" sz="2000" dirty="0" err="1"/>
              <a:t>peraturan</a:t>
            </a:r>
            <a:r>
              <a:rPr lang="en-ID" sz="2000" dirty="0"/>
              <a:t> </a:t>
            </a:r>
            <a:r>
              <a:rPr lang="en-ID" sz="2000" dirty="0" err="1"/>
              <a:t>perundangundangan</a:t>
            </a:r>
            <a:r>
              <a:rPr lang="en-ID" sz="2000" dirty="0"/>
              <a:t> yang </a:t>
            </a:r>
            <a:r>
              <a:rPr lang="en-ID" sz="2000" dirty="0" err="1"/>
              <a:t>berlaku</a:t>
            </a:r>
            <a:r>
              <a:rPr lang="en-ID" sz="2000" dirty="0"/>
              <a:t>. </a:t>
            </a:r>
          </a:p>
          <a:p>
            <a:pPr marL="271463" indent="-271463">
              <a:buAutoNum type="alphaLcPeriod"/>
            </a:pPr>
            <a:r>
              <a:rPr lang="en-ID" sz="2000" dirty="0" err="1"/>
              <a:t>Menjaga</a:t>
            </a:r>
            <a:r>
              <a:rPr lang="en-ID" sz="2000" dirty="0"/>
              <a:t> dan </a:t>
            </a:r>
            <a:r>
              <a:rPr lang="en-ID" sz="2000" dirty="0" err="1"/>
              <a:t>menghormati</a:t>
            </a:r>
            <a:r>
              <a:rPr lang="en-ID" sz="2000" dirty="0"/>
              <a:t> </a:t>
            </a:r>
            <a:r>
              <a:rPr lang="en-ID" sz="2000" dirty="0" err="1"/>
              <a:t>keamanan</a:t>
            </a:r>
            <a:r>
              <a:rPr lang="en-ID" sz="2000" dirty="0"/>
              <a:t> dan </a:t>
            </a:r>
            <a:r>
              <a:rPr lang="en-ID" sz="2000" dirty="0" err="1"/>
              <a:t>ketertiban</a:t>
            </a:r>
            <a:r>
              <a:rPr lang="en-ID" sz="2000" dirty="0"/>
              <a:t> </a:t>
            </a:r>
            <a:r>
              <a:rPr lang="en-ID" sz="2000" dirty="0" err="1"/>
              <a:t>umum</a:t>
            </a:r>
            <a:r>
              <a:rPr lang="en-ID" sz="2000" dirty="0"/>
              <a:t>.</a:t>
            </a:r>
          </a:p>
          <a:p>
            <a:pPr marL="271463" indent="-271463">
              <a:buAutoNum type="alphaLcPeriod"/>
            </a:pPr>
            <a:r>
              <a:rPr lang="en-ID" sz="2000" dirty="0" err="1"/>
              <a:t>Menjaga</a:t>
            </a:r>
            <a:r>
              <a:rPr lang="en-ID" sz="2000" dirty="0"/>
              <a:t> </a:t>
            </a:r>
            <a:r>
              <a:rPr lang="en-ID" sz="2000" dirty="0" err="1"/>
              <a:t>keutuhan</a:t>
            </a:r>
            <a:r>
              <a:rPr lang="en-ID" sz="2000" dirty="0"/>
              <a:t> </a:t>
            </a:r>
            <a:r>
              <a:rPr lang="en-ID" sz="2000" dirty="0" err="1"/>
              <a:t>persatuan</a:t>
            </a:r>
            <a:r>
              <a:rPr lang="en-ID" sz="2000" dirty="0"/>
              <a:t> dan </a:t>
            </a:r>
            <a:r>
              <a:rPr lang="en-ID" sz="2000" dirty="0" err="1"/>
              <a:t>kesatuan</a:t>
            </a:r>
            <a:r>
              <a:rPr lang="en-ID" sz="2000" dirty="0"/>
              <a:t> </a:t>
            </a:r>
            <a:r>
              <a:rPr lang="en-ID" sz="2000" dirty="0" err="1"/>
              <a:t>bangsa</a:t>
            </a:r>
            <a:r>
              <a:rPr lang="en-ID" sz="2000" dirty="0"/>
              <a:t>.</a:t>
            </a:r>
            <a:endParaRPr lang="en-ID" sz="20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432470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0F9D25D-B740-AB56-DF04-7909D3C533A4}"/>
              </a:ext>
            </a:extLst>
          </p:cNvPr>
          <p:cNvSpPr txBox="1"/>
          <p:nvPr/>
        </p:nvSpPr>
        <p:spPr>
          <a:xfrm>
            <a:off x="6280152" y="3257550"/>
            <a:ext cx="2057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</a:t>
            </a:r>
            <a:r>
              <a:rPr lang="en-US" sz="1000" i="1" dirty="0">
                <a:latin typeface="Abadi MT" pitchFamily="34" charset="0"/>
              </a:rPr>
              <a:t> freepik.com</a:t>
            </a:r>
          </a:p>
        </p:txBody>
      </p:sp>
      <p:pic>
        <p:nvPicPr>
          <p:cNvPr id="24578" name="Picture 2">
            <a:extLst>
              <a:ext uri="{FF2B5EF4-FFF2-40B4-BE49-F238E27FC236}">
                <a16:creationId xmlns:a16="http://schemas.microsoft.com/office/drawing/2014/main" id="{9592D740-772C-C25B-055A-DDEC863D38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994" y="965448"/>
            <a:ext cx="3541713" cy="2321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48314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25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25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Kemerdekaan Berpendapat Sesuai Nilai-Nilai Pancasila</a:t>
            </a:r>
            <a:endParaRPr lang="nl-NL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3011" y="1156699"/>
            <a:ext cx="5257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 err="1"/>
              <a:t>Kewajiban</a:t>
            </a:r>
            <a:r>
              <a:rPr lang="en-ID" sz="2000" dirty="0"/>
              <a:t> dan </a:t>
            </a:r>
            <a:r>
              <a:rPr lang="en-ID" sz="2000" dirty="0" err="1"/>
              <a:t>tanggung</a:t>
            </a:r>
            <a:r>
              <a:rPr lang="en-ID" sz="2000" dirty="0"/>
              <a:t> </a:t>
            </a:r>
            <a:r>
              <a:rPr lang="en-ID" sz="2000" dirty="0" err="1"/>
              <a:t>jawab</a:t>
            </a:r>
            <a:r>
              <a:rPr lang="en-ID" sz="2000" dirty="0"/>
              <a:t> </a:t>
            </a:r>
            <a:r>
              <a:rPr lang="en-ID" sz="2000" dirty="0" err="1"/>
              <a:t>pemerintah</a:t>
            </a:r>
            <a:r>
              <a:rPr lang="en-ID" sz="2000" dirty="0"/>
              <a:t> </a:t>
            </a:r>
            <a:r>
              <a:rPr lang="en-ID" sz="2000" dirty="0" err="1"/>
              <a:t>mengenai</a:t>
            </a:r>
            <a:r>
              <a:rPr lang="en-ID" sz="2000" dirty="0"/>
              <a:t> </a:t>
            </a:r>
            <a:r>
              <a:rPr lang="en-ID" sz="2000" dirty="0" err="1"/>
              <a:t>kebebasan</a:t>
            </a:r>
            <a:r>
              <a:rPr lang="en-ID" sz="2000" dirty="0"/>
              <a:t> </a:t>
            </a:r>
            <a:r>
              <a:rPr lang="en-ID" sz="2000" dirty="0" err="1"/>
              <a:t>berpendapat</a:t>
            </a:r>
            <a:r>
              <a:rPr lang="en-ID" sz="2000" dirty="0"/>
              <a:t>:</a:t>
            </a:r>
          </a:p>
          <a:p>
            <a:pPr marL="457200" indent="-457200">
              <a:buAutoNum type="alphaLcPeriod"/>
            </a:pPr>
            <a:r>
              <a:rPr lang="en-ID" sz="2000" dirty="0" err="1"/>
              <a:t>Melindungi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asasi</a:t>
            </a:r>
            <a:r>
              <a:rPr lang="en-ID" sz="2000" dirty="0"/>
              <a:t> </a:t>
            </a:r>
            <a:r>
              <a:rPr lang="en-ID" sz="2000" dirty="0" err="1"/>
              <a:t>manusia</a:t>
            </a:r>
            <a:r>
              <a:rPr lang="en-ID" sz="2000" dirty="0"/>
              <a:t>.</a:t>
            </a:r>
          </a:p>
          <a:p>
            <a:pPr marL="457200" indent="-457200">
              <a:buAutoNum type="alphaLcPeriod"/>
            </a:pPr>
            <a:r>
              <a:rPr lang="en-ID" sz="2000" dirty="0" err="1"/>
              <a:t>Menghargai</a:t>
            </a:r>
            <a:r>
              <a:rPr lang="en-ID" sz="2000" dirty="0"/>
              <a:t> </a:t>
            </a:r>
            <a:r>
              <a:rPr lang="en-ID" sz="2000" dirty="0" err="1"/>
              <a:t>asas</a:t>
            </a:r>
            <a:r>
              <a:rPr lang="en-ID" sz="2000" dirty="0"/>
              <a:t> </a:t>
            </a:r>
            <a:r>
              <a:rPr lang="en-ID" sz="2000" dirty="0" err="1"/>
              <a:t>legalitas</a:t>
            </a:r>
            <a:r>
              <a:rPr lang="en-ID" sz="2000" dirty="0"/>
              <a:t>.</a:t>
            </a:r>
          </a:p>
          <a:p>
            <a:pPr marL="457200" indent="-457200">
              <a:buAutoNum type="alphaLcPeriod"/>
            </a:pPr>
            <a:r>
              <a:rPr lang="en-ID" sz="2000" dirty="0" err="1"/>
              <a:t>Menghargai</a:t>
            </a:r>
            <a:r>
              <a:rPr lang="en-ID" sz="2000" dirty="0"/>
              <a:t> </a:t>
            </a:r>
            <a:r>
              <a:rPr lang="en-ID" sz="2000" dirty="0" err="1"/>
              <a:t>prinsip</a:t>
            </a:r>
            <a:r>
              <a:rPr lang="en-ID" sz="2000" dirty="0"/>
              <a:t> </a:t>
            </a:r>
            <a:r>
              <a:rPr lang="en-ID" sz="2000" dirty="0" err="1"/>
              <a:t>praduga</a:t>
            </a:r>
            <a:r>
              <a:rPr lang="en-ID" sz="2000" dirty="0"/>
              <a:t> </a:t>
            </a:r>
            <a:r>
              <a:rPr lang="en-ID" sz="2000" dirty="0" err="1"/>
              <a:t>tidak</a:t>
            </a:r>
            <a:r>
              <a:rPr lang="en-ID" sz="2000" dirty="0"/>
              <a:t> </a:t>
            </a:r>
            <a:r>
              <a:rPr lang="en-ID" sz="2000" dirty="0" err="1"/>
              <a:t>bersalah</a:t>
            </a:r>
            <a:r>
              <a:rPr lang="en-ID" sz="2000" dirty="0"/>
              <a:t>.</a:t>
            </a:r>
          </a:p>
          <a:p>
            <a:pPr marL="457200" indent="-457200">
              <a:buAutoNum type="alphaLcPeriod"/>
            </a:pPr>
            <a:r>
              <a:rPr lang="en-ID" sz="2000" dirty="0" err="1"/>
              <a:t>Menyelenggarakan</a:t>
            </a:r>
            <a:r>
              <a:rPr lang="en-ID" sz="2000" dirty="0"/>
              <a:t> </a:t>
            </a:r>
            <a:r>
              <a:rPr lang="en-ID" sz="2000" dirty="0" err="1"/>
              <a:t>pengamanan</a:t>
            </a:r>
            <a:r>
              <a:rPr lang="en-ID" sz="2000" dirty="0"/>
              <a:t>.</a:t>
            </a:r>
            <a:endParaRPr lang="en-ID" sz="20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432470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0F9D25D-B740-AB56-DF04-7909D3C533A4}"/>
              </a:ext>
            </a:extLst>
          </p:cNvPr>
          <p:cNvSpPr txBox="1"/>
          <p:nvPr/>
        </p:nvSpPr>
        <p:spPr>
          <a:xfrm>
            <a:off x="6280152" y="3257550"/>
            <a:ext cx="2057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</a:t>
            </a:r>
            <a:r>
              <a:rPr lang="en-US" sz="1000" i="1" dirty="0">
                <a:latin typeface="Abadi MT" pitchFamily="34" charset="0"/>
              </a:rPr>
              <a:t> kompas.com</a:t>
            </a:r>
          </a:p>
        </p:txBody>
      </p:sp>
      <p:pic>
        <p:nvPicPr>
          <p:cNvPr id="27652" name="Picture 4">
            <a:extLst>
              <a:ext uri="{FF2B5EF4-FFF2-40B4-BE49-F238E27FC236}">
                <a16:creationId xmlns:a16="http://schemas.microsoft.com/office/drawing/2014/main" id="{2F17FF1A-1520-3181-3A43-15CB5E27D0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9114" y="983195"/>
            <a:ext cx="3571875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59187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25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Kemerdekaan Berpendapat Sesuai Nilai-Nilai Pancasila</a:t>
            </a:r>
            <a:endParaRPr lang="nl-NL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-13217" y="789878"/>
            <a:ext cx="548837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Hakikat</a:t>
            </a:r>
            <a:r>
              <a:rPr lang="en-ID" sz="2000" b="1" dirty="0"/>
              <a:t> </a:t>
            </a:r>
            <a:r>
              <a:rPr lang="en-ID" sz="2000" b="1" dirty="0" err="1"/>
              <a:t>Kemerdekaan</a:t>
            </a:r>
            <a:r>
              <a:rPr lang="en-ID" sz="2000" b="1" dirty="0"/>
              <a:t> </a:t>
            </a:r>
            <a:r>
              <a:rPr lang="en-ID" sz="2000" b="1" dirty="0" err="1"/>
              <a:t>Berpendapat</a:t>
            </a:r>
            <a:endParaRPr lang="en-ID" sz="2000" b="1" dirty="0"/>
          </a:p>
          <a:p>
            <a:r>
              <a:rPr lang="en-ID" sz="2000" dirty="0" err="1"/>
              <a:t>Pendapat</a:t>
            </a:r>
            <a:r>
              <a:rPr lang="en-ID" sz="2000" dirty="0"/>
              <a:t> </a:t>
            </a:r>
            <a:r>
              <a:rPr lang="en-ID" sz="2000" dirty="0" err="1"/>
              <a:t>secara</a:t>
            </a:r>
            <a:r>
              <a:rPr lang="en-ID" sz="2000" dirty="0"/>
              <a:t> </a:t>
            </a:r>
            <a:r>
              <a:rPr lang="en-ID" sz="2000" dirty="0" err="1"/>
              <a:t>umum</a:t>
            </a:r>
            <a:r>
              <a:rPr lang="en-ID" sz="2000" dirty="0"/>
              <a:t> </a:t>
            </a:r>
            <a:r>
              <a:rPr lang="en-ID" sz="2000" dirty="0" err="1"/>
              <a:t>diartikan</a:t>
            </a:r>
            <a:r>
              <a:rPr lang="en-ID" sz="2000" dirty="0"/>
              <a:t> </a:t>
            </a:r>
            <a:r>
              <a:rPr lang="en-ID" sz="2000" dirty="0" err="1"/>
              <a:t>sebagai</a:t>
            </a:r>
            <a:r>
              <a:rPr lang="en-ID" sz="2000" dirty="0"/>
              <a:t> </a:t>
            </a:r>
            <a:r>
              <a:rPr lang="en-ID" sz="2000" dirty="0" err="1"/>
              <a:t>buah</a:t>
            </a:r>
            <a:r>
              <a:rPr lang="en-ID" sz="2000" dirty="0"/>
              <a:t> </a:t>
            </a:r>
            <a:r>
              <a:rPr lang="en-ID" sz="2000" dirty="0" err="1"/>
              <a:t>gagasan</a:t>
            </a:r>
            <a:r>
              <a:rPr lang="en-ID" sz="2000" dirty="0"/>
              <a:t> 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buah</a:t>
            </a:r>
            <a:r>
              <a:rPr lang="en-ID" sz="2000" dirty="0"/>
              <a:t> </a:t>
            </a:r>
            <a:r>
              <a:rPr lang="en-ID" sz="2000" dirty="0" err="1"/>
              <a:t>pikiran</a:t>
            </a:r>
            <a:r>
              <a:rPr lang="en-ID" sz="2000" dirty="0"/>
              <a:t>. </a:t>
            </a:r>
            <a:r>
              <a:rPr lang="en-ID" sz="2000" dirty="0" err="1"/>
              <a:t>Mengemukakan</a:t>
            </a:r>
            <a:r>
              <a:rPr lang="en-ID" sz="2000" dirty="0"/>
              <a:t> </a:t>
            </a:r>
            <a:r>
              <a:rPr lang="en-ID" sz="2000" dirty="0" err="1"/>
              <a:t>pendapat</a:t>
            </a:r>
            <a:r>
              <a:rPr lang="en-ID" sz="2000" dirty="0"/>
              <a:t> </a:t>
            </a:r>
            <a:r>
              <a:rPr lang="en-ID" sz="2000" dirty="0" err="1"/>
              <a:t>dapat</a:t>
            </a:r>
            <a:r>
              <a:rPr lang="en-ID" sz="2000" dirty="0"/>
              <a:t> </a:t>
            </a:r>
            <a:r>
              <a:rPr lang="en-ID" sz="2000" dirty="0" err="1"/>
              <a:t>diartikan</a:t>
            </a:r>
            <a:r>
              <a:rPr lang="en-ID" sz="2000" dirty="0"/>
              <a:t> </a:t>
            </a:r>
            <a:r>
              <a:rPr lang="en-ID" sz="2000" dirty="0" err="1"/>
              <a:t>mengemukakan</a:t>
            </a:r>
            <a:r>
              <a:rPr lang="en-ID" sz="2000" dirty="0"/>
              <a:t> </a:t>
            </a:r>
            <a:r>
              <a:rPr lang="en-ID" sz="2000" dirty="0" err="1"/>
              <a:t>gagasan</a:t>
            </a:r>
            <a:r>
              <a:rPr lang="en-ID" sz="2000" dirty="0"/>
              <a:t> 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mengeluarkan</a:t>
            </a:r>
            <a:r>
              <a:rPr lang="en-ID" sz="2000" dirty="0"/>
              <a:t> </a:t>
            </a:r>
            <a:r>
              <a:rPr lang="en-ID" sz="2000" dirty="0" err="1"/>
              <a:t>pikiran</a:t>
            </a:r>
            <a:r>
              <a:rPr lang="en-ID" sz="2000" dirty="0"/>
              <a:t>. </a:t>
            </a:r>
            <a:r>
              <a:rPr lang="fi-FI" sz="2000" dirty="0"/>
              <a:t>Kemerdekaan menyampaikan pendapat di muka umum merupakan salah satu hak asasi manusia. </a:t>
            </a:r>
            <a:r>
              <a:rPr lang="en-ID" sz="2000" dirty="0" err="1"/>
              <a:t>Meskipun</a:t>
            </a:r>
            <a:r>
              <a:rPr lang="en-ID" sz="2000" dirty="0"/>
              <a:t> </a:t>
            </a:r>
            <a:r>
              <a:rPr lang="en-ID" sz="2000" dirty="0" err="1"/>
              <a:t>demikian</a:t>
            </a:r>
            <a:r>
              <a:rPr lang="en-ID" sz="2000" dirty="0"/>
              <a:t>, </a:t>
            </a:r>
            <a:r>
              <a:rPr lang="en-ID" sz="2000" dirty="0" err="1"/>
              <a:t>kemerdekaan</a:t>
            </a:r>
            <a:r>
              <a:rPr lang="en-ID" sz="2000" dirty="0"/>
              <a:t> </a:t>
            </a:r>
            <a:r>
              <a:rPr lang="en-ID" sz="2000" dirty="0" err="1"/>
              <a:t>menyampaikan</a:t>
            </a:r>
            <a:r>
              <a:rPr lang="en-ID" sz="2000" dirty="0"/>
              <a:t> </a:t>
            </a:r>
            <a:r>
              <a:rPr lang="en-ID" sz="2000" dirty="0" err="1"/>
              <a:t>pendapat</a:t>
            </a:r>
            <a:r>
              <a:rPr lang="en-ID" sz="2000" dirty="0"/>
              <a:t> di </a:t>
            </a:r>
            <a:r>
              <a:rPr lang="en-ID" sz="2000" dirty="0" err="1"/>
              <a:t>muka</a:t>
            </a:r>
            <a:r>
              <a:rPr lang="en-ID" sz="2000" dirty="0"/>
              <a:t> </a:t>
            </a:r>
            <a:r>
              <a:rPr lang="en-ID" sz="2000" dirty="0" err="1"/>
              <a:t>umum</a:t>
            </a:r>
            <a:r>
              <a:rPr lang="en-ID" sz="2000" dirty="0"/>
              <a:t> </a:t>
            </a:r>
            <a:r>
              <a:rPr lang="en-ID" sz="2000" dirty="0" err="1"/>
              <a:t>harus</a:t>
            </a:r>
            <a:r>
              <a:rPr lang="en-ID" sz="2000" dirty="0"/>
              <a:t> </a:t>
            </a:r>
            <a:r>
              <a:rPr lang="en-ID" sz="2000" dirty="0" err="1"/>
              <a:t>dilaksanakan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penuh</a:t>
            </a:r>
            <a:r>
              <a:rPr lang="en-ID" sz="2000" dirty="0"/>
              <a:t> </a:t>
            </a:r>
            <a:r>
              <a:rPr lang="en-ID" sz="2000" dirty="0" err="1"/>
              <a:t>tanggung</a:t>
            </a:r>
            <a:r>
              <a:rPr lang="en-ID" sz="2000" dirty="0"/>
              <a:t> </a:t>
            </a:r>
            <a:r>
              <a:rPr lang="en-ID" sz="2000" dirty="0" err="1"/>
              <a:t>jawab</a:t>
            </a:r>
            <a:r>
              <a:rPr lang="en-ID" sz="2000" dirty="0"/>
              <a:t>, </a:t>
            </a:r>
            <a:r>
              <a:rPr lang="en-ID" sz="2000" dirty="0" err="1"/>
              <a:t>sejalan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ketentuan</a:t>
            </a:r>
            <a:r>
              <a:rPr lang="en-ID" sz="2000" dirty="0"/>
              <a:t> </a:t>
            </a:r>
            <a:r>
              <a:rPr lang="en-ID" sz="2000" dirty="0" err="1"/>
              <a:t>peraturan</a:t>
            </a:r>
            <a:r>
              <a:rPr lang="en-ID" sz="2000" dirty="0"/>
              <a:t> </a:t>
            </a:r>
            <a:r>
              <a:rPr lang="en-ID" sz="2000" dirty="0" err="1"/>
              <a:t>perundang-undangan</a:t>
            </a:r>
            <a:r>
              <a:rPr lang="en-ID" sz="2000" dirty="0"/>
              <a:t> yang </a:t>
            </a:r>
            <a:r>
              <a:rPr lang="en-ID" sz="2000" dirty="0" err="1"/>
              <a:t>berlaku</a:t>
            </a:r>
            <a:r>
              <a:rPr lang="en-ID" sz="2000" dirty="0"/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2470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409DC61-D03B-30F0-F1A9-8B2766C1AC16}"/>
              </a:ext>
            </a:extLst>
          </p:cNvPr>
          <p:cNvSpPr txBox="1"/>
          <p:nvPr/>
        </p:nvSpPr>
        <p:spPr>
          <a:xfrm>
            <a:off x="5334000" y="3310048"/>
            <a:ext cx="21093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shutterstock.com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6508F1A-4E20-7F7F-4F65-BBE9ED8979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999"/>
          <a:stretch/>
        </p:blipFill>
        <p:spPr bwMode="auto">
          <a:xfrm>
            <a:off x="5334000" y="891059"/>
            <a:ext cx="371475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880024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Kemerdekaan Berpendapat Sesuai Nilai-Nilai Pancasila</a:t>
            </a:r>
            <a:endParaRPr lang="nl-NL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70326" y="438150"/>
            <a:ext cx="5257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 err="1"/>
              <a:t>Kebebasan</a:t>
            </a:r>
            <a:r>
              <a:rPr lang="en-ID" sz="2000" dirty="0"/>
              <a:t> </a:t>
            </a:r>
            <a:r>
              <a:rPr lang="en-ID" sz="2000" dirty="0" err="1"/>
              <a:t>mengemukakan</a:t>
            </a:r>
            <a:r>
              <a:rPr lang="en-ID" sz="2000" dirty="0"/>
              <a:t> </a:t>
            </a:r>
            <a:r>
              <a:rPr lang="en-ID" sz="2000" dirty="0" err="1"/>
              <a:t>pendapat</a:t>
            </a:r>
            <a:r>
              <a:rPr lang="en-ID" sz="2000" dirty="0"/>
              <a:t> </a:t>
            </a:r>
            <a:r>
              <a:rPr lang="en-ID" sz="2000" dirty="0" err="1"/>
              <a:t>tanpa</a:t>
            </a:r>
            <a:r>
              <a:rPr lang="en-ID" sz="2000" dirty="0"/>
              <a:t> </a:t>
            </a:r>
            <a:r>
              <a:rPr lang="en-ID" sz="2000" dirty="0" err="1"/>
              <a:t>batas</a:t>
            </a:r>
            <a:r>
              <a:rPr lang="en-ID" sz="2000" dirty="0"/>
              <a:t> dan </a:t>
            </a:r>
            <a:r>
              <a:rPr lang="en-ID" sz="2000" dirty="0" err="1"/>
              <a:t>tanggung</a:t>
            </a:r>
            <a:r>
              <a:rPr lang="en-ID" sz="2000" dirty="0"/>
              <a:t> </a:t>
            </a:r>
            <a:r>
              <a:rPr lang="en-ID" sz="2000" dirty="0" err="1"/>
              <a:t>jawab</a:t>
            </a:r>
            <a:r>
              <a:rPr lang="en-ID" sz="2000" dirty="0"/>
              <a:t> </a:t>
            </a:r>
            <a:r>
              <a:rPr lang="en-ID" sz="2000" dirty="0" err="1"/>
              <a:t>dapat</a:t>
            </a:r>
            <a:r>
              <a:rPr lang="en-ID" sz="2000" dirty="0"/>
              <a:t> </a:t>
            </a:r>
            <a:r>
              <a:rPr lang="en-ID" sz="2000" dirty="0" err="1"/>
              <a:t>mengakibatkan</a:t>
            </a:r>
            <a:r>
              <a:rPr lang="en-ID" sz="2000" dirty="0"/>
              <a:t>:</a:t>
            </a:r>
          </a:p>
          <a:p>
            <a:pPr marL="361950" indent="-361950">
              <a:buAutoNum type="alphaLcPeriod"/>
            </a:pPr>
            <a:r>
              <a:rPr lang="en-ID" sz="2000" dirty="0" err="1"/>
              <a:t>Pelanggaran</a:t>
            </a:r>
            <a:r>
              <a:rPr lang="en-ID" sz="2000" dirty="0"/>
              <a:t> </a:t>
            </a:r>
            <a:r>
              <a:rPr lang="en-ID" sz="2000" dirty="0" err="1"/>
              <a:t>terhadap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dan </a:t>
            </a:r>
            <a:r>
              <a:rPr lang="en-ID" sz="2000" dirty="0" err="1"/>
              <a:t>mengabaikan</a:t>
            </a:r>
            <a:r>
              <a:rPr lang="en-ID" sz="2000" dirty="0"/>
              <a:t> </a:t>
            </a:r>
            <a:r>
              <a:rPr lang="en-ID" sz="2000" dirty="0" err="1"/>
              <a:t>kebebasan</a:t>
            </a:r>
            <a:r>
              <a:rPr lang="en-ID" sz="2000" dirty="0"/>
              <a:t> orang lain. </a:t>
            </a:r>
          </a:p>
          <a:p>
            <a:pPr marL="361950" indent="-361950">
              <a:buAutoNum type="alphaLcPeriod"/>
            </a:pPr>
            <a:r>
              <a:rPr lang="en-ID" sz="2000" dirty="0" err="1"/>
              <a:t>Pelanggaran</a:t>
            </a:r>
            <a:r>
              <a:rPr lang="en-ID" sz="2000" dirty="0"/>
              <a:t> </a:t>
            </a:r>
            <a:r>
              <a:rPr lang="en-ID" sz="2000" dirty="0" err="1"/>
              <a:t>terhadap</a:t>
            </a:r>
            <a:r>
              <a:rPr lang="en-ID" sz="2000" dirty="0"/>
              <a:t> </a:t>
            </a:r>
            <a:r>
              <a:rPr lang="en-ID" sz="2000" dirty="0" err="1"/>
              <a:t>aturan</a:t>
            </a:r>
            <a:r>
              <a:rPr lang="en-ID" sz="2000" dirty="0"/>
              <a:t> dan </a:t>
            </a:r>
            <a:r>
              <a:rPr lang="en-ID" sz="2000" dirty="0" err="1"/>
              <a:t>norma</a:t>
            </a:r>
            <a:r>
              <a:rPr lang="en-ID" sz="2000" dirty="0"/>
              <a:t> </a:t>
            </a:r>
            <a:r>
              <a:rPr lang="en-ID" sz="2000" dirty="0" err="1"/>
              <a:t>susila</a:t>
            </a:r>
            <a:r>
              <a:rPr lang="en-ID" sz="2000" dirty="0"/>
              <a:t> yang </a:t>
            </a:r>
            <a:r>
              <a:rPr lang="en-ID" sz="2000" dirty="0" err="1"/>
              <a:t>diakui</a:t>
            </a:r>
            <a:r>
              <a:rPr lang="en-ID" sz="2000" dirty="0"/>
              <a:t> </a:t>
            </a:r>
            <a:r>
              <a:rPr lang="en-ID" sz="2000" dirty="0" err="1"/>
              <a:t>umum</a:t>
            </a:r>
            <a:r>
              <a:rPr lang="en-ID" sz="2000" dirty="0"/>
              <a:t>. </a:t>
            </a:r>
          </a:p>
          <a:p>
            <a:pPr marL="361950" indent="-361950">
              <a:buAutoNum type="alphaLcPeriod"/>
            </a:pPr>
            <a:r>
              <a:rPr lang="en-ID" sz="2000" dirty="0" err="1"/>
              <a:t>Peraturan</a:t>
            </a:r>
            <a:r>
              <a:rPr lang="en-ID" sz="2000" dirty="0"/>
              <a:t> </a:t>
            </a:r>
            <a:r>
              <a:rPr lang="en-ID" sz="2000" dirty="0" err="1"/>
              <a:t>perundang-undangan</a:t>
            </a:r>
            <a:r>
              <a:rPr lang="en-ID" sz="2000" dirty="0"/>
              <a:t>/</a:t>
            </a:r>
            <a:r>
              <a:rPr lang="en-ID" sz="2000" dirty="0" err="1"/>
              <a:t>hukum</a:t>
            </a:r>
            <a:r>
              <a:rPr lang="en-ID" sz="2000" dirty="0"/>
              <a:t> yang </a:t>
            </a:r>
            <a:r>
              <a:rPr lang="en-ID" sz="2000" dirty="0" err="1"/>
              <a:t>berlaku</a:t>
            </a:r>
            <a:r>
              <a:rPr lang="en-ID" sz="2000" dirty="0"/>
              <a:t> </a:t>
            </a:r>
            <a:r>
              <a:rPr lang="en-ID" sz="2000" dirty="0" err="1"/>
              <a:t>tidak</a:t>
            </a:r>
            <a:r>
              <a:rPr lang="en-ID" sz="2000" dirty="0"/>
              <a:t> </a:t>
            </a:r>
            <a:r>
              <a:rPr lang="en-ID" sz="2000" dirty="0" err="1"/>
              <a:t>ditaati</a:t>
            </a:r>
            <a:r>
              <a:rPr lang="en-ID" sz="2000" dirty="0"/>
              <a:t>. </a:t>
            </a:r>
          </a:p>
          <a:p>
            <a:pPr marL="361950" indent="-361950">
              <a:buAutoNum type="alphaLcPeriod"/>
            </a:pPr>
            <a:r>
              <a:rPr lang="en-ID" sz="2000" dirty="0" err="1"/>
              <a:t>Memprovokasi</a:t>
            </a:r>
            <a:r>
              <a:rPr lang="en-ID" sz="2000" dirty="0"/>
              <a:t> </a:t>
            </a:r>
            <a:r>
              <a:rPr lang="en-ID" sz="2000" dirty="0" err="1"/>
              <a:t>massa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bertindak</a:t>
            </a:r>
            <a:r>
              <a:rPr lang="en-ID" sz="2000" dirty="0"/>
              <a:t> </a:t>
            </a:r>
            <a:r>
              <a:rPr lang="en-ID" sz="2000" dirty="0" err="1"/>
              <a:t>anarkistis</a:t>
            </a:r>
            <a:r>
              <a:rPr lang="en-ID" sz="2000" dirty="0"/>
              <a:t> dan </a:t>
            </a:r>
            <a:r>
              <a:rPr lang="en-ID" sz="2000" dirty="0" err="1"/>
              <a:t>tidak</a:t>
            </a:r>
            <a:r>
              <a:rPr lang="en-ID" sz="2000" dirty="0"/>
              <a:t> </a:t>
            </a:r>
            <a:r>
              <a:rPr lang="en-ID" sz="2000" dirty="0" err="1"/>
              <a:t>bermoral</a:t>
            </a:r>
            <a:r>
              <a:rPr lang="en-ID" sz="2000" dirty="0"/>
              <a:t>.</a:t>
            </a:r>
          </a:p>
          <a:p>
            <a:pPr marL="361950" indent="-361950">
              <a:buAutoNum type="alphaLcPeriod"/>
            </a:pPr>
            <a:r>
              <a:rPr lang="en-ID" sz="2000" dirty="0" err="1"/>
              <a:t>Terganggunya</a:t>
            </a:r>
            <a:r>
              <a:rPr lang="en-ID" sz="2000" dirty="0"/>
              <a:t> </a:t>
            </a:r>
            <a:r>
              <a:rPr lang="en-ID" sz="2000" dirty="0" err="1"/>
              <a:t>ketenteraman</a:t>
            </a:r>
            <a:r>
              <a:rPr lang="en-ID" sz="2000" dirty="0"/>
              <a:t>, </a:t>
            </a:r>
            <a:r>
              <a:rPr lang="en-ID" sz="2000" dirty="0" err="1"/>
              <a:t>keamanan</a:t>
            </a:r>
            <a:r>
              <a:rPr lang="en-ID" sz="2000" dirty="0"/>
              <a:t>, 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ketertiban</a:t>
            </a:r>
            <a:r>
              <a:rPr lang="en-ID" sz="2000" dirty="0"/>
              <a:t> </a:t>
            </a:r>
            <a:r>
              <a:rPr lang="en-ID" sz="2000" dirty="0" err="1"/>
              <a:t>umum</a:t>
            </a:r>
            <a:r>
              <a:rPr lang="en-ID" sz="2000" dirty="0"/>
              <a:t>.</a:t>
            </a:r>
          </a:p>
          <a:p>
            <a:pPr marL="361950" indent="-361950">
              <a:buAutoNum type="alphaLcPeriod"/>
            </a:pPr>
            <a:r>
              <a:rPr lang="en-ID" sz="2000" dirty="0" err="1"/>
              <a:t>Mengadu</a:t>
            </a:r>
            <a:r>
              <a:rPr lang="en-ID" sz="2000" dirty="0"/>
              <a:t> </a:t>
            </a:r>
            <a:r>
              <a:rPr lang="en-ID" sz="2000" dirty="0" err="1"/>
              <a:t>domba</a:t>
            </a:r>
            <a:r>
              <a:rPr lang="en-ID" sz="2000" dirty="0"/>
              <a:t> dan </a:t>
            </a:r>
            <a:r>
              <a:rPr lang="en-ID" sz="2000" dirty="0" err="1"/>
              <a:t>memecah-belah</a:t>
            </a:r>
            <a:r>
              <a:rPr lang="en-ID" sz="2000" dirty="0"/>
              <a:t> </a:t>
            </a:r>
            <a:r>
              <a:rPr lang="en-ID" sz="2000" dirty="0" err="1"/>
              <a:t>persatuan</a:t>
            </a:r>
            <a:r>
              <a:rPr lang="en-ID" sz="2000" dirty="0"/>
              <a:t> dan </a:t>
            </a:r>
            <a:r>
              <a:rPr lang="en-ID" sz="2000" dirty="0" err="1"/>
              <a:t>kesatuan</a:t>
            </a:r>
            <a:r>
              <a:rPr lang="en-ID" sz="2000" dirty="0"/>
              <a:t> </a:t>
            </a:r>
            <a:r>
              <a:rPr lang="en-ID" sz="2000" dirty="0" err="1"/>
              <a:t>bangsa</a:t>
            </a:r>
            <a:r>
              <a:rPr lang="en-ID" sz="2000" dirty="0"/>
              <a:t>.</a:t>
            </a:r>
            <a:endParaRPr lang="en-ID" sz="20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432470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0F9D25D-B740-AB56-DF04-7909D3C533A4}"/>
              </a:ext>
            </a:extLst>
          </p:cNvPr>
          <p:cNvSpPr txBox="1"/>
          <p:nvPr/>
        </p:nvSpPr>
        <p:spPr>
          <a:xfrm>
            <a:off x="822327" y="3020533"/>
            <a:ext cx="2057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</a:t>
            </a:r>
            <a:r>
              <a:rPr lang="en-US" sz="1000" i="1" dirty="0">
                <a:latin typeface="Abadi MT" pitchFamily="34" charset="0"/>
              </a:rPr>
              <a:t> news.detik.com</a:t>
            </a:r>
          </a:p>
        </p:txBody>
      </p:sp>
      <p:pic>
        <p:nvPicPr>
          <p:cNvPr id="28674" name="Picture 2">
            <a:extLst>
              <a:ext uri="{FF2B5EF4-FFF2-40B4-BE49-F238E27FC236}">
                <a16:creationId xmlns:a16="http://schemas.microsoft.com/office/drawing/2014/main" id="{3086BBA3-E82C-3120-4E2D-F520607C7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88" y="967351"/>
            <a:ext cx="3638550" cy="2053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85148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25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25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325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Kemerdekaan Berpendapat Sesuai Nilai-Nilai Pancasila</a:t>
            </a:r>
            <a:endParaRPr lang="nl-NL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611922"/>
            <a:ext cx="604043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mengantisipasi</a:t>
            </a:r>
            <a:r>
              <a:rPr lang="en-ID" sz="2000" dirty="0"/>
              <a:t> </a:t>
            </a:r>
            <a:r>
              <a:rPr lang="en-ID" sz="2000" dirty="0" err="1"/>
              <a:t>hal</a:t>
            </a:r>
            <a:r>
              <a:rPr lang="en-ID" sz="2000" dirty="0"/>
              <a:t> </a:t>
            </a:r>
            <a:r>
              <a:rPr lang="en-ID" sz="2000" dirty="0" err="1"/>
              <a:t>tersebut</a:t>
            </a:r>
            <a:r>
              <a:rPr lang="en-ID" sz="2000" dirty="0"/>
              <a:t>, </a:t>
            </a:r>
            <a:r>
              <a:rPr lang="en-ID" sz="2000" dirty="0" err="1"/>
              <a:t>maka</a:t>
            </a:r>
            <a:r>
              <a:rPr lang="en-ID" sz="2000" dirty="0"/>
              <a:t> di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Pasal</a:t>
            </a:r>
            <a:r>
              <a:rPr lang="en-ID" sz="2000" dirty="0"/>
              <a:t> 15, 16, dan 17 UU RI No. 9 </a:t>
            </a:r>
            <a:r>
              <a:rPr lang="en-ID" sz="2000" dirty="0" err="1"/>
              <a:t>Tahun</a:t>
            </a:r>
            <a:r>
              <a:rPr lang="en-ID" sz="2000" dirty="0"/>
              <a:t> 1998, </a:t>
            </a:r>
            <a:r>
              <a:rPr lang="en-ID" sz="2000" dirty="0" err="1"/>
              <a:t>telah</a:t>
            </a:r>
            <a:r>
              <a:rPr lang="en-ID" sz="2000" dirty="0"/>
              <a:t> </a:t>
            </a:r>
            <a:r>
              <a:rPr lang="en-ID" sz="2000" dirty="0" err="1"/>
              <a:t>diatur</a:t>
            </a:r>
            <a:r>
              <a:rPr lang="en-ID" sz="2000" dirty="0"/>
              <a:t> </a:t>
            </a:r>
            <a:r>
              <a:rPr lang="en-ID" sz="2000" dirty="0" err="1"/>
              <a:t>ketentuan</a:t>
            </a:r>
            <a:r>
              <a:rPr lang="en-ID" sz="2000" dirty="0"/>
              <a:t> </a:t>
            </a:r>
            <a:r>
              <a:rPr lang="en-ID" sz="2000" dirty="0" err="1"/>
              <a:t>berikut</a:t>
            </a:r>
            <a:r>
              <a:rPr lang="en-ID" sz="2000" dirty="0"/>
              <a:t>.</a:t>
            </a:r>
          </a:p>
          <a:p>
            <a:pPr marL="361950" indent="-361950">
              <a:buAutoNum type="alphaLcPeriod"/>
            </a:pPr>
            <a:r>
              <a:rPr lang="en-ID" sz="2000" dirty="0" err="1"/>
              <a:t>Penyampaian</a:t>
            </a:r>
            <a:r>
              <a:rPr lang="en-ID" sz="2000" dirty="0"/>
              <a:t> </a:t>
            </a:r>
            <a:r>
              <a:rPr lang="en-ID" sz="2000" dirty="0" err="1"/>
              <a:t>pendapat</a:t>
            </a:r>
            <a:r>
              <a:rPr lang="en-ID" sz="2000" dirty="0"/>
              <a:t> di </a:t>
            </a:r>
            <a:r>
              <a:rPr lang="en-ID" sz="2000" dirty="0" err="1"/>
              <a:t>muka</a:t>
            </a:r>
            <a:r>
              <a:rPr lang="en-ID" sz="2000" dirty="0"/>
              <a:t> </a:t>
            </a:r>
            <a:r>
              <a:rPr lang="en-ID" sz="2000" dirty="0" err="1"/>
              <a:t>umum</a:t>
            </a:r>
            <a:r>
              <a:rPr lang="en-ID" sz="2000" dirty="0"/>
              <a:t> </a:t>
            </a:r>
            <a:r>
              <a:rPr lang="en-ID" sz="2000" dirty="0" err="1"/>
              <a:t>dapat</a:t>
            </a:r>
            <a:r>
              <a:rPr lang="en-ID" sz="2000" dirty="0"/>
              <a:t> </a:t>
            </a:r>
            <a:r>
              <a:rPr lang="en-ID" sz="2000" dirty="0" err="1"/>
              <a:t>dibubarkan</a:t>
            </a:r>
            <a:r>
              <a:rPr lang="en-ID" sz="2000" dirty="0"/>
              <a:t> oleh </a:t>
            </a:r>
            <a:r>
              <a:rPr lang="en-ID" sz="2000" dirty="0" err="1"/>
              <a:t>Polri</a:t>
            </a:r>
            <a:r>
              <a:rPr lang="en-ID" sz="2000" dirty="0"/>
              <a:t> </a:t>
            </a:r>
            <a:r>
              <a:rPr lang="en-ID" sz="2000" dirty="0" err="1"/>
              <a:t>apabila</a:t>
            </a:r>
            <a:r>
              <a:rPr lang="en-ID" sz="2000" dirty="0"/>
              <a:t> </a:t>
            </a:r>
            <a:r>
              <a:rPr lang="en-ID" sz="2000" dirty="0" err="1"/>
              <a:t>tidak</a:t>
            </a:r>
            <a:r>
              <a:rPr lang="en-ID" sz="2000" dirty="0"/>
              <a:t> </a:t>
            </a:r>
            <a:r>
              <a:rPr lang="en-ID" sz="2000" dirty="0" err="1"/>
              <a:t>memenuhi</a:t>
            </a:r>
            <a:r>
              <a:rPr lang="en-ID" sz="2000" dirty="0"/>
              <a:t> </a:t>
            </a:r>
            <a:r>
              <a:rPr lang="en-ID" sz="2000" dirty="0" err="1"/>
              <a:t>ketentuan</a:t>
            </a:r>
            <a:r>
              <a:rPr lang="en-ID" sz="2000" dirty="0"/>
              <a:t> yang </a:t>
            </a:r>
            <a:r>
              <a:rPr lang="en-ID" sz="2000" dirty="0" err="1"/>
              <a:t>berlaku</a:t>
            </a:r>
            <a:r>
              <a:rPr lang="en-ID" sz="2000" dirty="0"/>
              <a:t>.</a:t>
            </a:r>
          </a:p>
          <a:p>
            <a:pPr marL="361950" indent="-361950">
              <a:buAutoNum type="alphaLcPeriod"/>
            </a:pPr>
            <a:r>
              <a:rPr lang="en-ID" sz="2000" dirty="0" err="1"/>
              <a:t>Pelaku</a:t>
            </a:r>
            <a:r>
              <a:rPr lang="en-ID" sz="2000" dirty="0"/>
              <a:t> 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peserta</a:t>
            </a:r>
            <a:r>
              <a:rPr lang="en-ID" sz="2000" dirty="0"/>
              <a:t> yang </a:t>
            </a:r>
            <a:r>
              <a:rPr lang="en-ID" sz="2000" dirty="0" err="1"/>
              <a:t>melanggar</a:t>
            </a:r>
            <a:r>
              <a:rPr lang="en-ID" sz="2000" dirty="0"/>
              <a:t> </a:t>
            </a:r>
            <a:r>
              <a:rPr lang="en-ID" sz="2000" dirty="0" err="1"/>
              <a:t>hukum</a:t>
            </a:r>
            <a:r>
              <a:rPr lang="en-ID" sz="2000" dirty="0"/>
              <a:t> </a:t>
            </a:r>
            <a:r>
              <a:rPr lang="en-ID" sz="2000" dirty="0" err="1"/>
              <a:t>dapat</a:t>
            </a:r>
            <a:r>
              <a:rPr lang="en-ID" sz="2000" dirty="0"/>
              <a:t> </a:t>
            </a:r>
            <a:r>
              <a:rPr lang="en-ID" sz="2000" dirty="0" err="1"/>
              <a:t>dikenakan</a:t>
            </a:r>
            <a:r>
              <a:rPr lang="en-ID" sz="2000" dirty="0"/>
              <a:t> </a:t>
            </a:r>
            <a:r>
              <a:rPr lang="en-ID" sz="2000" dirty="0" err="1"/>
              <a:t>sanksi</a:t>
            </a:r>
            <a:r>
              <a:rPr lang="en-ID" sz="2000" dirty="0"/>
              <a:t> </a:t>
            </a:r>
            <a:r>
              <a:rPr lang="en-ID" sz="2000" dirty="0" err="1"/>
              <a:t>sesuai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ketentuan</a:t>
            </a:r>
            <a:r>
              <a:rPr lang="en-ID" sz="2000" dirty="0"/>
              <a:t> </a:t>
            </a:r>
            <a:r>
              <a:rPr lang="en-ID" sz="2000" dirty="0" err="1"/>
              <a:t>peraturan</a:t>
            </a:r>
            <a:r>
              <a:rPr lang="en-ID" sz="2000" dirty="0"/>
              <a:t> </a:t>
            </a:r>
            <a:r>
              <a:rPr lang="en-ID" sz="2000" dirty="0" err="1"/>
              <a:t>perundang-undangan</a:t>
            </a:r>
            <a:r>
              <a:rPr lang="en-ID" sz="2000" dirty="0"/>
              <a:t> yang </a:t>
            </a:r>
            <a:r>
              <a:rPr lang="en-ID" sz="2000" dirty="0" err="1"/>
              <a:t>berlaku</a:t>
            </a:r>
            <a:r>
              <a:rPr lang="en-ID" sz="2000" dirty="0"/>
              <a:t>.</a:t>
            </a:r>
          </a:p>
          <a:p>
            <a:pPr marL="361950" indent="-361950">
              <a:buAutoNum type="alphaLcPeriod"/>
            </a:pPr>
            <a:r>
              <a:rPr lang="en-ID" sz="2000" dirty="0" err="1"/>
              <a:t>Penanggung</a:t>
            </a:r>
            <a:r>
              <a:rPr lang="en-ID" sz="2000" dirty="0"/>
              <a:t> </a:t>
            </a:r>
            <a:r>
              <a:rPr lang="en-ID" sz="2000" dirty="0" err="1"/>
              <a:t>jawab</a:t>
            </a:r>
            <a:r>
              <a:rPr lang="en-ID" sz="2000" dirty="0"/>
              <a:t> </a:t>
            </a:r>
            <a:r>
              <a:rPr lang="en-ID" sz="2000" dirty="0" err="1"/>
              <a:t>pelaksanaan</a:t>
            </a:r>
            <a:r>
              <a:rPr lang="en-ID" sz="2000" dirty="0"/>
              <a:t> </a:t>
            </a:r>
            <a:r>
              <a:rPr lang="en-ID" sz="2000" dirty="0" err="1"/>
              <a:t>penyampaian</a:t>
            </a:r>
            <a:r>
              <a:rPr lang="en-ID" sz="2000" dirty="0"/>
              <a:t> </a:t>
            </a:r>
            <a:r>
              <a:rPr lang="en-ID" sz="2000" dirty="0" err="1"/>
              <a:t>pendapat</a:t>
            </a:r>
            <a:r>
              <a:rPr lang="en-ID" sz="2000" dirty="0"/>
              <a:t> di </a:t>
            </a:r>
            <a:r>
              <a:rPr lang="en-ID" sz="2000" dirty="0" err="1"/>
              <a:t>muka</a:t>
            </a:r>
            <a:r>
              <a:rPr lang="en-ID" sz="2000" dirty="0"/>
              <a:t> </a:t>
            </a:r>
            <a:r>
              <a:rPr lang="en-ID" sz="2000" dirty="0" err="1"/>
              <a:t>umum</a:t>
            </a:r>
            <a:r>
              <a:rPr lang="en-ID" sz="2000" dirty="0"/>
              <a:t> yang </a:t>
            </a:r>
            <a:r>
              <a:rPr lang="en-ID" sz="2000" dirty="0" err="1"/>
              <a:t>melakukan</a:t>
            </a:r>
            <a:r>
              <a:rPr lang="en-ID" sz="2000" dirty="0"/>
              <a:t> </a:t>
            </a:r>
            <a:r>
              <a:rPr lang="en-ID" sz="2000" dirty="0" err="1"/>
              <a:t>tindak</a:t>
            </a:r>
            <a:r>
              <a:rPr lang="en-ID" sz="2000" dirty="0"/>
              <a:t> </a:t>
            </a:r>
            <a:r>
              <a:rPr lang="en-ID" sz="2000" dirty="0" err="1"/>
              <a:t>pidana</a:t>
            </a:r>
            <a:r>
              <a:rPr lang="en-ID" sz="2000" dirty="0"/>
              <a:t>, </a:t>
            </a:r>
            <a:r>
              <a:rPr lang="en-ID" sz="2000" dirty="0" err="1"/>
              <a:t>dapat</a:t>
            </a:r>
            <a:r>
              <a:rPr lang="en-ID" sz="2000" dirty="0"/>
              <a:t> </a:t>
            </a:r>
            <a:r>
              <a:rPr lang="en-ID" sz="2000" dirty="0" err="1"/>
              <a:t>dikenakan</a:t>
            </a:r>
            <a:r>
              <a:rPr lang="en-ID" sz="2000" dirty="0"/>
              <a:t> </a:t>
            </a:r>
            <a:r>
              <a:rPr lang="en-ID" sz="2000" dirty="0" err="1"/>
              <a:t>sanksi</a:t>
            </a:r>
            <a:r>
              <a:rPr lang="en-ID" sz="2000" dirty="0"/>
              <a:t> </a:t>
            </a:r>
            <a:r>
              <a:rPr lang="en-ID" sz="2000" dirty="0" err="1"/>
              <a:t>hukum</a:t>
            </a:r>
            <a:r>
              <a:rPr lang="en-ID" sz="2000" dirty="0"/>
              <a:t> </a:t>
            </a:r>
            <a:r>
              <a:rPr lang="en-ID" sz="2000" dirty="0" err="1"/>
              <a:t>tambahan</a:t>
            </a:r>
            <a:r>
              <a:rPr lang="en-ID" sz="2000" dirty="0"/>
              <a:t>, </a:t>
            </a:r>
            <a:r>
              <a:rPr lang="en-ID" sz="2000" dirty="0" err="1"/>
              <a:t>yakni</a:t>
            </a:r>
            <a:r>
              <a:rPr lang="en-ID" sz="2000" dirty="0"/>
              <a:t> 1/3 </a:t>
            </a:r>
            <a:r>
              <a:rPr lang="en-ID" sz="2000" dirty="0" err="1"/>
              <a:t>dari</a:t>
            </a:r>
            <a:r>
              <a:rPr lang="en-ID" sz="2000" dirty="0"/>
              <a:t> </a:t>
            </a:r>
            <a:r>
              <a:rPr lang="en-ID" sz="2000" dirty="0" err="1"/>
              <a:t>pidana</a:t>
            </a:r>
            <a:r>
              <a:rPr lang="en-ID" sz="2000" dirty="0"/>
              <a:t> </a:t>
            </a:r>
            <a:r>
              <a:rPr lang="en-ID" sz="2000" dirty="0" err="1"/>
              <a:t>pokok</a:t>
            </a:r>
            <a:r>
              <a:rPr lang="en-ID" sz="2000" dirty="0"/>
              <a:t>.</a:t>
            </a:r>
            <a:endParaRPr lang="en-ID" sz="20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432470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0F9D25D-B740-AB56-DF04-7909D3C533A4}"/>
              </a:ext>
            </a:extLst>
          </p:cNvPr>
          <p:cNvSpPr txBox="1"/>
          <p:nvPr/>
        </p:nvSpPr>
        <p:spPr>
          <a:xfrm>
            <a:off x="7315200" y="2682840"/>
            <a:ext cx="2057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</a:t>
            </a:r>
            <a:r>
              <a:rPr lang="en-US" sz="1000" i="1" dirty="0">
                <a:latin typeface="Abadi MT" pitchFamily="34" charset="0"/>
              </a:rPr>
              <a:t> news.detik.com</a:t>
            </a:r>
          </a:p>
        </p:txBody>
      </p:sp>
      <p:pic>
        <p:nvPicPr>
          <p:cNvPr id="28674" name="Picture 2">
            <a:extLst>
              <a:ext uri="{FF2B5EF4-FFF2-40B4-BE49-F238E27FC236}">
                <a16:creationId xmlns:a16="http://schemas.microsoft.com/office/drawing/2014/main" id="{3086BBA3-E82C-3120-4E2D-F520607C7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9578" y="971554"/>
            <a:ext cx="3032658" cy="171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0445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Kemerdekaan Berpendapat Sesuai Nilai-Nilai Pancasila</a:t>
            </a:r>
            <a:endParaRPr lang="nl-NL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789677"/>
            <a:ext cx="52578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/>
              <a:t>Ada </a:t>
            </a:r>
            <a:r>
              <a:rPr lang="en-ID" sz="2000" dirty="0" err="1"/>
              <a:t>beberapa</a:t>
            </a:r>
            <a:r>
              <a:rPr lang="en-ID" sz="2000" dirty="0"/>
              <a:t> </a:t>
            </a:r>
            <a:r>
              <a:rPr lang="en-ID" sz="2000" dirty="0" err="1"/>
              <a:t>hal</a:t>
            </a:r>
            <a:r>
              <a:rPr lang="en-ID" sz="2000" dirty="0"/>
              <a:t> yang </a:t>
            </a:r>
            <a:r>
              <a:rPr lang="en-ID" sz="2000" dirty="0" err="1"/>
              <a:t>harus</a:t>
            </a:r>
            <a:r>
              <a:rPr lang="en-ID" sz="2000" dirty="0"/>
              <a:t> </a:t>
            </a:r>
            <a:r>
              <a:rPr lang="en-ID" sz="2000" dirty="0" err="1"/>
              <a:t>diperhatikan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mengemukakan</a:t>
            </a:r>
            <a:r>
              <a:rPr lang="en-ID" sz="2000" dirty="0"/>
              <a:t> </a:t>
            </a:r>
            <a:r>
              <a:rPr lang="en-ID" sz="2000" dirty="0" err="1"/>
              <a:t>pendapat</a:t>
            </a:r>
            <a:r>
              <a:rPr lang="en-ID" sz="2000" dirty="0"/>
              <a:t> </a:t>
            </a:r>
            <a:r>
              <a:rPr lang="en-ID" sz="2000" dirty="0" err="1"/>
              <a:t>secara</a:t>
            </a:r>
            <a:r>
              <a:rPr lang="en-ID" sz="2000" dirty="0"/>
              <a:t> </a:t>
            </a:r>
            <a:r>
              <a:rPr lang="en-ID" sz="2000" dirty="0" err="1"/>
              <a:t>bebas</a:t>
            </a:r>
            <a:r>
              <a:rPr lang="en-ID" sz="2000" dirty="0"/>
              <a:t> dan </a:t>
            </a:r>
            <a:r>
              <a:rPr lang="en-ID" sz="2000" dirty="0" err="1"/>
              <a:t>bertanggung</a:t>
            </a:r>
            <a:r>
              <a:rPr lang="en-ID" sz="2000" dirty="0"/>
              <a:t> </a:t>
            </a:r>
            <a:r>
              <a:rPr lang="en-ID" sz="2000" dirty="0" err="1"/>
              <a:t>jawab</a:t>
            </a:r>
            <a:r>
              <a:rPr lang="en-ID" sz="2000" dirty="0"/>
              <a:t>, </a:t>
            </a:r>
            <a:r>
              <a:rPr lang="en-ID" sz="2000" dirty="0" err="1"/>
              <a:t>antara</a:t>
            </a:r>
            <a:r>
              <a:rPr lang="en-ID" sz="2000" dirty="0"/>
              <a:t> lain </a:t>
            </a:r>
            <a:r>
              <a:rPr lang="en-ID" sz="2000" dirty="0" err="1"/>
              <a:t>sebagai</a:t>
            </a:r>
            <a:r>
              <a:rPr lang="en-ID" sz="2000" dirty="0"/>
              <a:t> </a:t>
            </a:r>
            <a:r>
              <a:rPr lang="en-ID" sz="2000" dirty="0" err="1"/>
              <a:t>berikut</a:t>
            </a:r>
            <a:r>
              <a:rPr lang="en-ID" sz="2000" dirty="0"/>
              <a:t> (Dahlan dan </a:t>
            </a:r>
            <a:r>
              <a:rPr lang="en-ID" sz="2000" dirty="0" err="1"/>
              <a:t>Asy’ari</a:t>
            </a:r>
            <a:r>
              <a:rPr lang="en-ID" sz="2000" dirty="0"/>
              <a:t>, 2006).</a:t>
            </a:r>
          </a:p>
          <a:p>
            <a:pPr marL="457200" indent="-457200">
              <a:buAutoNum type="alphaLcPeriod"/>
            </a:pPr>
            <a:r>
              <a:rPr lang="en-ID" sz="2000" dirty="0" err="1"/>
              <a:t>Penyampaian</a:t>
            </a:r>
            <a:r>
              <a:rPr lang="en-ID" sz="2000" dirty="0"/>
              <a:t> </a:t>
            </a:r>
            <a:r>
              <a:rPr lang="en-ID" sz="2000" dirty="0" err="1"/>
              <a:t>pendapat</a:t>
            </a:r>
            <a:r>
              <a:rPr lang="en-ID" sz="2000" dirty="0"/>
              <a:t> </a:t>
            </a:r>
            <a:r>
              <a:rPr lang="en-ID" sz="2000" dirty="0" err="1"/>
              <a:t>dilakukan</a:t>
            </a:r>
            <a:r>
              <a:rPr lang="en-ID" sz="2000" dirty="0"/>
              <a:t> </a:t>
            </a:r>
            <a:r>
              <a:rPr lang="en-ID" sz="2000" dirty="0" err="1"/>
              <a:t>secara</a:t>
            </a:r>
            <a:r>
              <a:rPr lang="en-ID" sz="2000" dirty="0"/>
              <a:t> </a:t>
            </a:r>
            <a:r>
              <a:rPr lang="en-ID" sz="2000" dirty="0" err="1"/>
              <a:t>etis</a:t>
            </a:r>
            <a:r>
              <a:rPr lang="en-ID" sz="2000" dirty="0"/>
              <a:t> dan </a:t>
            </a:r>
            <a:r>
              <a:rPr lang="en-ID" sz="2000" dirty="0" err="1"/>
              <a:t>sesuai</a:t>
            </a:r>
            <a:r>
              <a:rPr lang="en-ID" sz="2000" dirty="0"/>
              <a:t> </a:t>
            </a:r>
            <a:r>
              <a:rPr lang="en-ID" sz="2000" dirty="0" err="1"/>
              <a:t>koridor</a:t>
            </a:r>
            <a:r>
              <a:rPr lang="en-ID" sz="2000" dirty="0"/>
              <a:t> </a:t>
            </a:r>
            <a:r>
              <a:rPr lang="en-ID" sz="2000" dirty="0" err="1"/>
              <a:t>peraturan</a:t>
            </a:r>
            <a:r>
              <a:rPr lang="en-ID" sz="2000" dirty="0"/>
              <a:t> </a:t>
            </a:r>
            <a:r>
              <a:rPr lang="en-ID" sz="2000" dirty="0" err="1"/>
              <a:t>perundang-undangan</a:t>
            </a:r>
            <a:r>
              <a:rPr lang="en-ID" sz="2000" dirty="0"/>
              <a:t> yang </a:t>
            </a:r>
            <a:r>
              <a:rPr lang="en-ID" sz="2000" dirty="0" err="1"/>
              <a:t>berlaku</a:t>
            </a:r>
            <a:r>
              <a:rPr lang="en-ID" sz="2000" dirty="0"/>
              <a:t>.</a:t>
            </a:r>
          </a:p>
          <a:p>
            <a:pPr marL="457200" indent="-457200">
              <a:buAutoNum type="alphaLcPeriod"/>
            </a:pPr>
            <a:r>
              <a:rPr lang="en-ID" sz="2000" dirty="0" err="1"/>
              <a:t>Penyampaian</a:t>
            </a:r>
            <a:r>
              <a:rPr lang="en-ID" sz="2000" dirty="0"/>
              <a:t> </a:t>
            </a:r>
            <a:r>
              <a:rPr lang="en-ID" sz="2000" dirty="0" err="1"/>
              <a:t>pendapat</a:t>
            </a:r>
            <a:r>
              <a:rPr lang="en-ID" sz="2000" dirty="0"/>
              <a:t> </a:t>
            </a:r>
            <a:r>
              <a:rPr lang="en-ID" sz="2000" dirty="0" err="1"/>
              <a:t>hendaknya</a:t>
            </a:r>
            <a:r>
              <a:rPr lang="en-ID" sz="2000" dirty="0"/>
              <a:t> </a:t>
            </a:r>
            <a:r>
              <a:rPr lang="en-ID" sz="2000" dirty="0" err="1"/>
              <a:t>bertujuan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mengembangkan</a:t>
            </a:r>
            <a:r>
              <a:rPr lang="en-ID" sz="2000" dirty="0"/>
              <a:t> </a:t>
            </a:r>
            <a:r>
              <a:rPr lang="en-ID" sz="2000" dirty="0" err="1"/>
              <a:t>kehidupan</a:t>
            </a:r>
            <a:r>
              <a:rPr lang="en-ID" sz="2000" dirty="0"/>
              <a:t> yang </a:t>
            </a:r>
            <a:r>
              <a:rPr lang="en-ID" sz="2000" dirty="0" err="1"/>
              <a:t>adil</a:t>
            </a:r>
            <a:r>
              <a:rPr lang="en-ID" sz="2000" dirty="0"/>
              <a:t>, </a:t>
            </a:r>
            <a:r>
              <a:rPr lang="en-ID" sz="2000" dirty="0" err="1"/>
              <a:t>demokratis</a:t>
            </a:r>
            <a:r>
              <a:rPr lang="en-ID" sz="2000" dirty="0"/>
              <a:t>, dan </a:t>
            </a:r>
            <a:r>
              <a:rPr lang="en-ID" sz="2000" dirty="0" err="1"/>
              <a:t>sejahtera</a:t>
            </a:r>
            <a:endParaRPr lang="en-ID" sz="20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432470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0FCD4E0-85DA-ECBE-30C0-5C6D992F1AAA}"/>
              </a:ext>
            </a:extLst>
          </p:cNvPr>
          <p:cNvSpPr txBox="1"/>
          <p:nvPr/>
        </p:nvSpPr>
        <p:spPr>
          <a:xfrm>
            <a:off x="5334000" y="3310048"/>
            <a:ext cx="21093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shutterstock.com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33831C11-4C78-232A-A22B-1265EC5BA7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999"/>
          <a:stretch/>
        </p:blipFill>
        <p:spPr bwMode="auto">
          <a:xfrm>
            <a:off x="5334000" y="891059"/>
            <a:ext cx="371475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31175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Kemerdekaan Berpendapat Sesuai Nilai-Nilai Pancasila</a:t>
            </a:r>
            <a:endParaRPr lang="nl-NL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789677"/>
            <a:ext cx="52578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>
              <a:buFont typeface="+mj-lt"/>
              <a:buAutoNum type="alphaLcPeriod" startAt="3"/>
            </a:pPr>
            <a:r>
              <a:rPr lang="en-ID" sz="2000" dirty="0" err="1"/>
              <a:t>Pendapat</a:t>
            </a:r>
            <a:r>
              <a:rPr lang="en-ID" sz="2000" dirty="0"/>
              <a:t> yang </a:t>
            </a:r>
            <a:r>
              <a:rPr lang="en-ID" sz="2000" dirty="0" err="1"/>
              <a:t>disampaikan</a:t>
            </a:r>
            <a:r>
              <a:rPr lang="en-ID" sz="2000" dirty="0"/>
              <a:t> </a:t>
            </a:r>
            <a:r>
              <a:rPr lang="en-ID" sz="2000" dirty="0" err="1"/>
              <a:t>harus</a:t>
            </a:r>
            <a:r>
              <a:rPr lang="en-ID" sz="2000" dirty="0"/>
              <a:t> </a:t>
            </a:r>
            <a:r>
              <a:rPr lang="en-ID" sz="2000" dirty="0" err="1"/>
              <a:t>memiliki</a:t>
            </a:r>
            <a:r>
              <a:rPr lang="en-ID" sz="2000" dirty="0"/>
              <a:t> basis </a:t>
            </a:r>
            <a:r>
              <a:rPr lang="en-ID" sz="2000" dirty="0" err="1"/>
              <a:t>argumentasi</a:t>
            </a:r>
            <a:r>
              <a:rPr lang="en-ID" sz="2000" dirty="0"/>
              <a:t> yang </a:t>
            </a:r>
            <a:r>
              <a:rPr lang="en-ID" sz="2000" dirty="0" err="1"/>
              <a:t>logis</a:t>
            </a:r>
            <a:r>
              <a:rPr lang="en-ID" sz="2000" dirty="0"/>
              <a:t> dan </a:t>
            </a:r>
            <a:r>
              <a:rPr lang="en-ID" sz="2000" dirty="0" err="1"/>
              <a:t>kuat</a:t>
            </a:r>
            <a:r>
              <a:rPr lang="en-ID" sz="2000" dirty="0"/>
              <a:t> </a:t>
            </a:r>
            <a:r>
              <a:rPr lang="en-ID" sz="2000" dirty="0" err="1"/>
              <a:t>bukan</a:t>
            </a:r>
            <a:r>
              <a:rPr lang="en-ID" sz="2000" dirty="0"/>
              <a:t> </a:t>
            </a:r>
            <a:r>
              <a:rPr lang="en-ID" sz="2000" dirty="0" err="1"/>
              <a:t>sekadar</a:t>
            </a:r>
            <a:r>
              <a:rPr lang="en-ID" sz="2000" dirty="0"/>
              <a:t> </a:t>
            </a:r>
            <a:r>
              <a:rPr lang="en-ID" sz="2000" dirty="0" err="1"/>
              <a:t>asumsi</a:t>
            </a:r>
            <a:r>
              <a:rPr lang="en-ID" sz="2000" dirty="0"/>
              <a:t> 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praduga</a:t>
            </a:r>
            <a:r>
              <a:rPr lang="en-ID" sz="2000" dirty="0"/>
              <a:t> </a:t>
            </a:r>
            <a:r>
              <a:rPr lang="en-ID" sz="2000" dirty="0" err="1"/>
              <a:t>tanpa</a:t>
            </a:r>
            <a:r>
              <a:rPr lang="en-ID" sz="2000" dirty="0"/>
              <a:t> </a:t>
            </a:r>
            <a:r>
              <a:rPr lang="en-ID" sz="2000" dirty="0" err="1"/>
              <a:t>dasar</a:t>
            </a:r>
            <a:r>
              <a:rPr lang="en-ID" sz="2000" dirty="0"/>
              <a:t>.</a:t>
            </a:r>
          </a:p>
          <a:p>
            <a:pPr marL="361950" indent="-361950">
              <a:buFont typeface="+mj-lt"/>
              <a:buAutoNum type="alphaLcPeriod" startAt="3"/>
            </a:pPr>
            <a:r>
              <a:rPr lang="en-ID" sz="2000" dirty="0" err="1"/>
              <a:t>Pendapat</a:t>
            </a:r>
            <a:r>
              <a:rPr lang="en-ID" sz="2000" dirty="0"/>
              <a:t> yang </a:t>
            </a:r>
            <a:r>
              <a:rPr lang="en-ID" sz="2000" dirty="0" err="1"/>
              <a:t>disampaikan</a:t>
            </a:r>
            <a:r>
              <a:rPr lang="en-ID" sz="2000" dirty="0"/>
              <a:t> </a:t>
            </a:r>
            <a:r>
              <a:rPr lang="en-ID" sz="2000" dirty="0" err="1"/>
              <a:t>sebaiknya</a:t>
            </a:r>
            <a:r>
              <a:rPr lang="en-ID" sz="2000" dirty="0"/>
              <a:t> </a:t>
            </a:r>
            <a:r>
              <a:rPr lang="en-ID" sz="2000" dirty="0" err="1"/>
              <a:t>merepresentasikan</a:t>
            </a:r>
            <a:r>
              <a:rPr lang="en-ID" sz="2000" dirty="0"/>
              <a:t> </a:t>
            </a:r>
            <a:r>
              <a:rPr lang="en-ID" sz="2000" dirty="0" err="1"/>
              <a:t>kehendak</a:t>
            </a:r>
            <a:r>
              <a:rPr lang="en-ID" sz="2000" dirty="0"/>
              <a:t> dan </a:t>
            </a:r>
            <a:r>
              <a:rPr lang="en-ID" sz="2000" dirty="0" err="1"/>
              <a:t>kepentingan</a:t>
            </a:r>
            <a:r>
              <a:rPr lang="en-ID" sz="2000" dirty="0"/>
              <a:t> </a:t>
            </a:r>
            <a:r>
              <a:rPr lang="en-ID" sz="2000" dirty="0" err="1"/>
              <a:t>umum</a:t>
            </a:r>
            <a:r>
              <a:rPr lang="en-ID" sz="2000" dirty="0"/>
              <a:t> </a:t>
            </a:r>
            <a:r>
              <a:rPr lang="en-ID" sz="2000" dirty="0" err="1"/>
              <a:t>sehingga</a:t>
            </a:r>
            <a:r>
              <a:rPr lang="en-ID" sz="2000" dirty="0"/>
              <a:t> </a:t>
            </a:r>
            <a:r>
              <a:rPr lang="en-ID" sz="2000" dirty="0" err="1"/>
              <a:t>bermanfaat</a:t>
            </a:r>
            <a:r>
              <a:rPr lang="en-ID" sz="2000" dirty="0"/>
              <a:t> </a:t>
            </a:r>
            <a:r>
              <a:rPr lang="en-ID" sz="2000" dirty="0" err="1"/>
              <a:t>bagi</a:t>
            </a:r>
            <a:r>
              <a:rPr lang="en-ID" sz="2000" dirty="0"/>
              <a:t> </a:t>
            </a:r>
            <a:r>
              <a:rPr lang="en-ID" sz="2000" dirty="0" err="1"/>
              <a:t>kehidupan</a:t>
            </a:r>
            <a:r>
              <a:rPr lang="en-ID" sz="2000" dirty="0"/>
              <a:t> Bersama.</a:t>
            </a:r>
          </a:p>
          <a:p>
            <a:pPr marL="361950" indent="-361950">
              <a:buFont typeface="+mj-lt"/>
              <a:buAutoNum type="alphaLcPeriod" startAt="3"/>
            </a:pPr>
            <a:r>
              <a:rPr lang="en-ID" sz="2000" dirty="0" err="1"/>
              <a:t>Tiap</a:t>
            </a:r>
            <a:r>
              <a:rPr lang="en-ID" sz="2000" dirty="0"/>
              <a:t> orang yang </a:t>
            </a:r>
            <a:r>
              <a:rPr lang="en-ID" sz="2000" dirty="0" err="1"/>
              <a:t>berpendapat</a:t>
            </a:r>
            <a:r>
              <a:rPr lang="en-ID" sz="2000" dirty="0"/>
              <a:t> </a:t>
            </a:r>
            <a:r>
              <a:rPr lang="en-ID" sz="2000" dirty="0" err="1"/>
              <a:t>perlu</a:t>
            </a:r>
            <a:r>
              <a:rPr lang="en-ID" sz="2000" dirty="0"/>
              <a:t> </a:t>
            </a:r>
            <a:r>
              <a:rPr lang="en-ID" sz="2000" dirty="0" err="1"/>
              <a:t>terbuka</a:t>
            </a:r>
            <a:r>
              <a:rPr lang="en-ID" sz="2000" dirty="0"/>
              <a:t> dan </a:t>
            </a:r>
            <a:r>
              <a:rPr lang="en-ID" sz="2000" dirty="0" err="1"/>
              <a:t>rendah</a:t>
            </a:r>
            <a:r>
              <a:rPr lang="en-ID" sz="2000" dirty="0"/>
              <a:t> </a:t>
            </a:r>
            <a:r>
              <a:rPr lang="en-ID" sz="2000" dirty="0" err="1"/>
              <a:t>hati</a:t>
            </a:r>
            <a:r>
              <a:rPr lang="en-ID" sz="2000" dirty="0"/>
              <a:t> agar </a:t>
            </a:r>
            <a:r>
              <a:rPr lang="en-ID" sz="2000" dirty="0" err="1"/>
              <a:t>tanggapan</a:t>
            </a:r>
            <a:r>
              <a:rPr lang="en-ID" sz="2000" dirty="0"/>
              <a:t> </a:t>
            </a:r>
            <a:r>
              <a:rPr lang="en-ID" sz="2000" dirty="0" err="1"/>
              <a:t>balik</a:t>
            </a:r>
            <a:r>
              <a:rPr lang="en-ID" sz="2000" dirty="0"/>
              <a:t> </a:t>
            </a:r>
            <a:r>
              <a:rPr lang="en-ID" sz="2000" dirty="0" err="1"/>
              <a:t>dari</a:t>
            </a:r>
            <a:r>
              <a:rPr lang="en-ID" sz="2000" dirty="0"/>
              <a:t> </a:t>
            </a:r>
            <a:r>
              <a:rPr lang="en-ID" sz="2000" dirty="0" err="1"/>
              <a:t>pihak</a:t>
            </a:r>
            <a:r>
              <a:rPr lang="en-ID" sz="2000" dirty="0"/>
              <a:t> lain </a:t>
            </a:r>
            <a:r>
              <a:rPr lang="en-ID" sz="2000" dirty="0" err="1"/>
              <a:t>dapat</a:t>
            </a:r>
            <a:r>
              <a:rPr lang="en-ID" sz="2000" dirty="0"/>
              <a:t> </a:t>
            </a:r>
            <a:r>
              <a:rPr lang="en-ID" sz="2000" dirty="0" err="1"/>
              <a:t>didengarkan</a:t>
            </a:r>
            <a:r>
              <a:rPr lang="en-ID" sz="2000" dirty="0"/>
              <a:t> demi </a:t>
            </a:r>
            <a:r>
              <a:rPr lang="en-ID" sz="2000" dirty="0" err="1"/>
              <a:t>terbangunnya</a:t>
            </a:r>
            <a:r>
              <a:rPr lang="en-ID" sz="2000" dirty="0"/>
              <a:t> </a:t>
            </a:r>
            <a:r>
              <a:rPr lang="en-ID" sz="2000" dirty="0" err="1"/>
              <a:t>komunikasi</a:t>
            </a:r>
            <a:r>
              <a:rPr lang="en-ID" sz="2000" dirty="0"/>
              <a:t>.</a:t>
            </a:r>
            <a:endParaRPr lang="en-ID" sz="20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432470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0FCD4E0-85DA-ECBE-30C0-5C6D992F1AAA}"/>
              </a:ext>
            </a:extLst>
          </p:cNvPr>
          <p:cNvSpPr txBox="1"/>
          <p:nvPr/>
        </p:nvSpPr>
        <p:spPr>
          <a:xfrm>
            <a:off x="5334000" y="3310048"/>
            <a:ext cx="21093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shutterstock.com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33831C11-4C78-232A-A22B-1265EC5BA7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999"/>
          <a:stretch/>
        </p:blipFill>
        <p:spPr bwMode="auto">
          <a:xfrm>
            <a:off x="5334000" y="891059"/>
            <a:ext cx="371475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93018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Kemerdekaan Berpendapat Sesuai Nilai-Nilai Pancasila</a:t>
            </a:r>
            <a:endParaRPr lang="nl-NL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-13217" y="895350"/>
            <a:ext cx="548837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 err="1"/>
              <a:t>Dampak</a:t>
            </a:r>
            <a:r>
              <a:rPr lang="en-ID" sz="2000" dirty="0"/>
              <a:t> </a:t>
            </a:r>
            <a:r>
              <a:rPr lang="en-ID" sz="2000" dirty="0" err="1"/>
              <a:t>positif</a:t>
            </a:r>
            <a:r>
              <a:rPr lang="en-ID" sz="2000" dirty="0"/>
              <a:t> </a:t>
            </a:r>
            <a:r>
              <a:rPr lang="en-ID" sz="2000" dirty="0" err="1"/>
              <a:t>kemerdekaan</a:t>
            </a:r>
            <a:r>
              <a:rPr lang="en-ID" sz="2000" dirty="0"/>
              <a:t> </a:t>
            </a:r>
            <a:r>
              <a:rPr lang="en-ID" sz="2000" dirty="0" err="1"/>
              <a:t>mengeluarkan</a:t>
            </a:r>
            <a:r>
              <a:rPr lang="en-ID" sz="2000" dirty="0"/>
              <a:t> </a:t>
            </a:r>
            <a:r>
              <a:rPr lang="en-ID" sz="2000" dirty="0" err="1"/>
              <a:t>pendapat</a:t>
            </a:r>
            <a:r>
              <a:rPr lang="en-ID" sz="2000" dirty="0"/>
              <a:t> </a:t>
            </a:r>
            <a:r>
              <a:rPr lang="en-ID" sz="2000" dirty="0" err="1"/>
              <a:t>memiliki</a:t>
            </a:r>
            <a:r>
              <a:rPr lang="en-ID" sz="2000" dirty="0"/>
              <a:t> </a:t>
            </a:r>
            <a:r>
              <a:rPr lang="en-ID" sz="2000" dirty="0" err="1"/>
              <a:t>bagi</a:t>
            </a:r>
            <a:r>
              <a:rPr lang="en-ID" sz="2000" dirty="0"/>
              <a:t> </a:t>
            </a:r>
            <a:r>
              <a:rPr lang="en-ID" sz="2000" dirty="0" err="1"/>
              <a:t>kehidupan</a:t>
            </a:r>
            <a:r>
              <a:rPr lang="en-ID" sz="2000" dirty="0"/>
              <a:t> </a:t>
            </a:r>
            <a:r>
              <a:rPr lang="en-ID" sz="2000" dirty="0" err="1"/>
              <a:t>masyarakat</a:t>
            </a:r>
            <a:r>
              <a:rPr lang="en-ID" sz="2000" dirty="0"/>
              <a:t>:</a:t>
            </a:r>
          </a:p>
          <a:p>
            <a:pPr marL="271463" indent="-271463">
              <a:buFont typeface="+mj-lt"/>
              <a:buAutoNum type="alphaLcPeriod"/>
            </a:pPr>
            <a:r>
              <a:rPr lang="en-ID" sz="2000" dirty="0" err="1"/>
              <a:t>Kepekaan</a:t>
            </a:r>
            <a:r>
              <a:rPr lang="en-ID" sz="2000" dirty="0"/>
              <a:t> </a:t>
            </a:r>
            <a:r>
              <a:rPr lang="en-ID" sz="2000" dirty="0" err="1"/>
              <a:t>masyarakat</a:t>
            </a:r>
            <a:r>
              <a:rPr lang="en-ID" sz="2000" dirty="0"/>
              <a:t> </a:t>
            </a:r>
            <a:r>
              <a:rPr lang="en-ID" sz="2000" dirty="0" err="1"/>
              <a:t>menjadi</a:t>
            </a:r>
            <a:r>
              <a:rPr lang="en-ID" sz="2000" dirty="0"/>
              <a:t> </a:t>
            </a:r>
            <a:r>
              <a:rPr lang="en-ID" sz="2000" dirty="0" err="1"/>
              <a:t>meningkat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menyikapi</a:t>
            </a:r>
            <a:r>
              <a:rPr lang="en-ID" sz="2000" dirty="0"/>
              <a:t> </a:t>
            </a:r>
            <a:r>
              <a:rPr lang="en-ID" sz="2000" dirty="0" err="1"/>
              <a:t>berbagai</a:t>
            </a:r>
            <a:r>
              <a:rPr lang="en-ID" sz="2000" dirty="0"/>
              <a:t> </a:t>
            </a:r>
            <a:r>
              <a:rPr lang="en-ID" sz="2000" dirty="0" err="1"/>
              <a:t>permasalahan</a:t>
            </a:r>
            <a:r>
              <a:rPr lang="en-ID" sz="2000" dirty="0"/>
              <a:t> </a:t>
            </a:r>
            <a:r>
              <a:rPr lang="en-ID" sz="2000" dirty="0" err="1"/>
              <a:t>sosial</a:t>
            </a:r>
            <a:r>
              <a:rPr lang="en-ID" sz="2000" dirty="0"/>
              <a:t> yang </a:t>
            </a:r>
            <a:r>
              <a:rPr lang="en-ID" sz="2000" dirty="0" err="1"/>
              <a:t>timbul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kehidupan</a:t>
            </a:r>
            <a:r>
              <a:rPr lang="en-ID" sz="2000" dirty="0"/>
              <a:t> </a:t>
            </a:r>
            <a:r>
              <a:rPr lang="en-ID" sz="2000" dirty="0" err="1"/>
              <a:t>sehari-hari</a:t>
            </a:r>
            <a:r>
              <a:rPr lang="en-ID" sz="2000" dirty="0"/>
              <a:t>.</a:t>
            </a:r>
          </a:p>
          <a:p>
            <a:pPr marL="271463" indent="-271463">
              <a:buFont typeface="+mj-lt"/>
              <a:buAutoNum type="alphaLcPeriod"/>
            </a:pPr>
            <a:r>
              <a:rPr lang="en-ID" sz="2000" dirty="0" err="1"/>
              <a:t>Membiasakan</a:t>
            </a:r>
            <a:r>
              <a:rPr lang="en-ID" sz="2000" dirty="0"/>
              <a:t> </a:t>
            </a:r>
            <a:r>
              <a:rPr lang="en-ID" sz="2000" dirty="0" err="1"/>
              <a:t>masyarakat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berpikir</a:t>
            </a:r>
            <a:r>
              <a:rPr lang="en-ID" sz="2000" dirty="0"/>
              <a:t> </a:t>
            </a:r>
            <a:r>
              <a:rPr lang="en-ID" sz="2000" dirty="0" err="1"/>
              <a:t>kritis</a:t>
            </a:r>
            <a:r>
              <a:rPr lang="en-ID" sz="2000" dirty="0"/>
              <a:t> dan </a:t>
            </a:r>
            <a:r>
              <a:rPr lang="en-ID" sz="2000" dirty="0" err="1"/>
              <a:t>responsif</a:t>
            </a:r>
            <a:r>
              <a:rPr lang="en-ID" sz="2000" dirty="0"/>
              <a:t> 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cepat</a:t>
            </a:r>
            <a:r>
              <a:rPr lang="en-ID" sz="2000" dirty="0"/>
              <a:t> </a:t>
            </a:r>
            <a:r>
              <a:rPr lang="en-ID" sz="2000" dirty="0" err="1"/>
              <a:t>tanggap</a:t>
            </a:r>
            <a:r>
              <a:rPr lang="en-ID" sz="2000" dirty="0"/>
              <a:t>. </a:t>
            </a:r>
          </a:p>
          <a:p>
            <a:pPr marL="271463" indent="-271463">
              <a:buFont typeface="+mj-lt"/>
              <a:buAutoNum type="alphaLcPeriod"/>
            </a:pPr>
            <a:r>
              <a:rPr lang="en-ID" sz="2000" dirty="0" err="1"/>
              <a:t>Merasa</a:t>
            </a:r>
            <a:r>
              <a:rPr lang="en-ID" sz="2000" dirty="0"/>
              <a:t> </a:t>
            </a:r>
            <a:r>
              <a:rPr lang="en-ID" sz="2000" dirty="0" err="1"/>
              <a:t>ikut</a:t>
            </a:r>
            <a:r>
              <a:rPr lang="en-ID" sz="2000" dirty="0"/>
              <a:t> </a:t>
            </a:r>
            <a:r>
              <a:rPr lang="en-ID" sz="2000" dirty="0" err="1"/>
              <a:t>memiliki</a:t>
            </a:r>
            <a:r>
              <a:rPr lang="en-ID" sz="2000" dirty="0"/>
              <a:t> dan </a:t>
            </a:r>
            <a:r>
              <a:rPr lang="en-ID" sz="2000" dirty="0" err="1"/>
              <a:t>ikut</a:t>
            </a:r>
            <a:r>
              <a:rPr lang="en-ID" sz="2000" dirty="0"/>
              <a:t> </a:t>
            </a:r>
            <a:r>
              <a:rPr lang="en-ID" sz="2000" dirty="0" err="1"/>
              <a:t>bertanggung</a:t>
            </a:r>
            <a:r>
              <a:rPr lang="en-ID" sz="2000" dirty="0"/>
              <a:t> </a:t>
            </a:r>
            <a:r>
              <a:rPr lang="en-ID" sz="2000" dirty="0" err="1"/>
              <a:t>jawab</a:t>
            </a:r>
            <a:r>
              <a:rPr lang="en-ID" sz="2000" dirty="0"/>
              <a:t> </a:t>
            </a:r>
            <a:r>
              <a:rPr lang="en-ID" sz="2000" dirty="0" err="1"/>
              <a:t>atas</a:t>
            </a:r>
            <a:r>
              <a:rPr lang="en-ID" sz="2000" dirty="0"/>
              <a:t> </a:t>
            </a:r>
            <a:r>
              <a:rPr lang="en-ID" sz="2000" dirty="0" err="1"/>
              <a:t>kemajuan</a:t>
            </a:r>
            <a:r>
              <a:rPr lang="en-ID" sz="2000" dirty="0"/>
              <a:t> </a:t>
            </a:r>
            <a:r>
              <a:rPr lang="en-ID" sz="2000" dirty="0" err="1"/>
              <a:t>bangsa</a:t>
            </a:r>
            <a:r>
              <a:rPr lang="en-ID" sz="2000" dirty="0"/>
              <a:t> dan negara. </a:t>
            </a:r>
          </a:p>
          <a:p>
            <a:pPr marL="271463" indent="-271463">
              <a:buFont typeface="+mj-lt"/>
              <a:buAutoNum type="alphaLcPeriod"/>
            </a:pPr>
            <a:r>
              <a:rPr lang="en-ID" sz="2000" dirty="0" err="1"/>
              <a:t>Meningkatnya</a:t>
            </a:r>
            <a:r>
              <a:rPr lang="en-ID" sz="2000" dirty="0"/>
              <a:t> </a:t>
            </a:r>
            <a:r>
              <a:rPr lang="en-ID" sz="2000" dirty="0" err="1"/>
              <a:t>demokratisasi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kehidupan</a:t>
            </a:r>
            <a:r>
              <a:rPr lang="en-ID" sz="2000" dirty="0"/>
              <a:t> </a:t>
            </a:r>
            <a:r>
              <a:rPr lang="en-ID" sz="2000" dirty="0" err="1"/>
              <a:t>sehari-hari</a:t>
            </a:r>
            <a:r>
              <a:rPr lang="en-ID" sz="2000" dirty="0"/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2470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409DC61-D03B-30F0-F1A9-8B2766C1AC16}"/>
              </a:ext>
            </a:extLst>
          </p:cNvPr>
          <p:cNvSpPr txBox="1"/>
          <p:nvPr/>
        </p:nvSpPr>
        <p:spPr>
          <a:xfrm>
            <a:off x="5410200" y="3544729"/>
            <a:ext cx="21093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shutterstock.com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7328160-07B8-3622-1294-BD7710451E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40"/>
          <a:stretch/>
        </p:blipFill>
        <p:spPr bwMode="auto">
          <a:xfrm>
            <a:off x="5410200" y="1035411"/>
            <a:ext cx="3714750" cy="245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9704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25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Kemerdekaan Berpendapat Sesuai Nilai-Nilai Pancasila</a:t>
            </a:r>
            <a:endParaRPr lang="nl-NL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-13217" y="1007805"/>
            <a:ext cx="548837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/>
              <a:t>Kemerdekaan</a:t>
            </a:r>
            <a:r>
              <a:rPr lang="en-ID" sz="2000" b="1" dirty="0"/>
              <a:t> </a:t>
            </a:r>
            <a:r>
              <a:rPr lang="en-ID" sz="2000" b="1" dirty="0" err="1"/>
              <a:t>Berpendapat</a:t>
            </a:r>
            <a:r>
              <a:rPr lang="en-ID" sz="2000" b="1" dirty="0"/>
              <a:t> </a:t>
            </a:r>
            <a:r>
              <a:rPr lang="en-ID" sz="2000" b="1" dirty="0" err="1"/>
              <a:t>Berdasarkan</a:t>
            </a:r>
            <a:r>
              <a:rPr lang="en-ID" sz="2000" b="1" dirty="0"/>
              <a:t> Hukum </a:t>
            </a:r>
          </a:p>
          <a:p>
            <a:r>
              <a:rPr lang="en-ID" sz="2000" dirty="0" err="1"/>
              <a:t>Kemerdekaan</a:t>
            </a:r>
            <a:r>
              <a:rPr lang="en-ID" sz="2000" dirty="0"/>
              <a:t> </a:t>
            </a:r>
            <a:r>
              <a:rPr lang="en-ID" sz="2000" dirty="0" err="1"/>
              <a:t>menyampaikan</a:t>
            </a:r>
            <a:r>
              <a:rPr lang="en-ID" sz="2000" dirty="0"/>
              <a:t> </a:t>
            </a:r>
            <a:r>
              <a:rPr lang="en-ID" sz="2000" dirty="0" err="1"/>
              <a:t>pendapat</a:t>
            </a:r>
            <a:r>
              <a:rPr lang="en-ID" sz="2000" dirty="0"/>
              <a:t> di </a:t>
            </a:r>
            <a:r>
              <a:rPr lang="en-ID" sz="2000" dirty="0" err="1"/>
              <a:t>muka</a:t>
            </a:r>
            <a:r>
              <a:rPr lang="en-ID" sz="2000" dirty="0"/>
              <a:t> </a:t>
            </a:r>
            <a:r>
              <a:rPr lang="en-ID" sz="2000" dirty="0" err="1"/>
              <a:t>umum</a:t>
            </a:r>
            <a:r>
              <a:rPr lang="en-ID" sz="2000" dirty="0"/>
              <a:t> </a:t>
            </a:r>
            <a:r>
              <a:rPr lang="en-ID" sz="2000" dirty="0" err="1"/>
              <a:t>berlandaskan</a:t>
            </a:r>
            <a:r>
              <a:rPr lang="en-ID" sz="2000" dirty="0"/>
              <a:t> pada </a:t>
            </a:r>
            <a:r>
              <a:rPr lang="en-ID" sz="2000" dirty="0" err="1"/>
              <a:t>asas</a:t>
            </a:r>
            <a:r>
              <a:rPr lang="en-ID" sz="2000" dirty="0"/>
              <a:t> </a:t>
            </a:r>
            <a:r>
              <a:rPr lang="en-ID" sz="2000" dirty="0" err="1"/>
              <a:t>keseimbangan</a:t>
            </a:r>
            <a:r>
              <a:rPr lang="en-ID" sz="2000" dirty="0"/>
              <a:t> </a:t>
            </a:r>
            <a:r>
              <a:rPr lang="en-ID" sz="2000" dirty="0" err="1"/>
              <a:t>antara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dan </a:t>
            </a:r>
            <a:r>
              <a:rPr lang="en-ID" sz="2000" dirty="0" err="1"/>
              <a:t>kewajiban</a:t>
            </a:r>
            <a:r>
              <a:rPr lang="en-ID" sz="2000" dirty="0"/>
              <a:t>, </a:t>
            </a:r>
            <a:r>
              <a:rPr lang="en-ID" sz="2000" dirty="0" err="1"/>
              <a:t>asas</a:t>
            </a:r>
            <a:r>
              <a:rPr lang="en-ID" sz="2000" dirty="0"/>
              <a:t> </a:t>
            </a:r>
            <a:r>
              <a:rPr lang="en-ID" sz="2000" dirty="0" err="1"/>
              <a:t>musyawarah</a:t>
            </a:r>
            <a:r>
              <a:rPr lang="en-ID" sz="2000" dirty="0"/>
              <a:t> dan </a:t>
            </a:r>
            <a:r>
              <a:rPr lang="en-ID" sz="2000" dirty="0" err="1"/>
              <a:t>mufakat</a:t>
            </a:r>
            <a:r>
              <a:rPr lang="en-ID" sz="2000" dirty="0"/>
              <a:t>, </a:t>
            </a:r>
            <a:r>
              <a:rPr lang="en-ID" sz="2000" dirty="0" err="1"/>
              <a:t>asas</a:t>
            </a:r>
            <a:r>
              <a:rPr lang="en-ID" sz="2000" dirty="0"/>
              <a:t> </a:t>
            </a:r>
            <a:r>
              <a:rPr lang="en-ID" sz="2000" dirty="0" err="1"/>
              <a:t>kepastian</a:t>
            </a:r>
            <a:r>
              <a:rPr lang="en-ID" sz="2000" dirty="0"/>
              <a:t> </a:t>
            </a:r>
            <a:r>
              <a:rPr lang="en-ID" sz="2000" dirty="0" err="1"/>
              <a:t>hukum</a:t>
            </a:r>
            <a:r>
              <a:rPr lang="en-ID" sz="2000" dirty="0"/>
              <a:t> dan </a:t>
            </a:r>
            <a:r>
              <a:rPr lang="en-ID" sz="2000" dirty="0" err="1"/>
              <a:t>keadilan</a:t>
            </a:r>
            <a:r>
              <a:rPr lang="en-ID" sz="2000" dirty="0"/>
              <a:t>, </a:t>
            </a:r>
            <a:r>
              <a:rPr lang="en-ID" sz="2000" dirty="0" err="1"/>
              <a:t>asas</a:t>
            </a:r>
            <a:r>
              <a:rPr lang="en-ID" sz="2000" dirty="0"/>
              <a:t> </a:t>
            </a:r>
            <a:r>
              <a:rPr lang="en-ID" sz="2000" dirty="0" err="1"/>
              <a:t>proporsionalitas</a:t>
            </a:r>
            <a:r>
              <a:rPr lang="en-ID" sz="2000" dirty="0"/>
              <a:t>, dan </a:t>
            </a:r>
            <a:r>
              <a:rPr lang="en-ID" sz="2000" dirty="0" err="1"/>
              <a:t>asas</a:t>
            </a:r>
            <a:r>
              <a:rPr lang="en-ID" sz="2000" dirty="0"/>
              <a:t> </a:t>
            </a:r>
            <a:r>
              <a:rPr lang="en-ID" sz="2000" dirty="0" err="1"/>
              <a:t>manfaat</a:t>
            </a:r>
            <a:r>
              <a:rPr lang="en-ID" sz="2000" dirty="0"/>
              <a:t>. Agar </a:t>
            </a:r>
            <a:r>
              <a:rPr lang="en-ID" sz="2000" dirty="0" err="1"/>
              <a:t>asas-asas</a:t>
            </a:r>
            <a:r>
              <a:rPr lang="en-ID" sz="2000" dirty="0"/>
              <a:t> </a:t>
            </a:r>
            <a:r>
              <a:rPr lang="en-ID" sz="2000" dirty="0" err="1"/>
              <a:t>tersebut</a:t>
            </a:r>
            <a:r>
              <a:rPr lang="en-ID" sz="2000" dirty="0"/>
              <a:t> </a:t>
            </a:r>
            <a:r>
              <a:rPr lang="en-ID" sz="2000" dirty="0" err="1"/>
              <a:t>dapat</a:t>
            </a:r>
            <a:r>
              <a:rPr lang="en-ID" sz="2000" dirty="0"/>
              <a:t> </a:t>
            </a:r>
            <a:r>
              <a:rPr lang="en-ID" sz="2000" dirty="0" err="1"/>
              <a:t>terjamin</a:t>
            </a:r>
            <a:r>
              <a:rPr lang="en-ID" sz="2000" dirty="0"/>
              <a:t>, </a:t>
            </a:r>
            <a:r>
              <a:rPr lang="en-ID" sz="2000" dirty="0" err="1"/>
              <a:t>maka</a:t>
            </a:r>
            <a:r>
              <a:rPr lang="en-ID" sz="2000" dirty="0"/>
              <a:t> </a:t>
            </a:r>
            <a:r>
              <a:rPr lang="en-ID" sz="2000" dirty="0" err="1"/>
              <a:t>diperlukan</a:t>
            </a:r>
            <a:r>
              <a:rPr lang="en-ID" sz="2000" dirty="0"/>
              <a:t> </a:t>
            </a:r>
            <a:r>
              <a:rPr lang="en-ID" sz="2000" dirty="0" err="1"/>
              <a:t>adanya</a:t>
            </a:r>
            <a:r>
              <a:rPr lang="en-ID" sz="2000" dirty="0"/>
              <a:t> </a:t>
            </a:r>
            <a:r>
              <a:rPr lang="en-ID" sz="2000" dirty="0" err="1"/>
              <a:t>aturan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menyampaikan</a:t>
            </a:r>
            <a:r>
              <a:rPr lang="en-ID" sz="2000" dirty="0"/>
              <a:t> </a:t>
            </a:r>
            <a:r>
              <a:rPr lang="en-ID" sz="2000" dirty="0" err="1"/>
              <a:t>pendapat</a:t>
            </a:r>
            <a:r>
              <a:rPr lang="en-ID" sz="2000" dirty="0"/>
              <a:t>.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2470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409DC61-D03B-30F0-F1A9-8B2766C1AC16}"/>
              </a:ext>
            </a:extLst>
          </p:cNvPr>
          <p:cNvSpPr txBox="1"/>
          <p:nvPr/>
        </p:nvSpPr>
        <p:spPr>
          <a:xfrm>
            <a:off x="5410200" y="3544729"/>
            <a:ext cx="21093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shutterstock.com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3570C5F5-972B-5E5E-6F1E-98A0E3A4BB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18"/>
          <a:stretch/>
        </p:blipFill>
        <p:spPr bwMode="auto">
          <a:xfrm>
            <a:off x="5396089" y="1105754"/>
            <a:ext cx="3714750" cy="2437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95497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Kemerdekaan Berpendapat Sesuai Nilai-Nilai Pancasila</a:t>
            </a:r>
            <a:endParaRPr lang="nl-NL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535722"/>
            <a:ext cx="5715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 err="1"/>
              <a:t>Tujuan</a:t>
            </a:r>
            <a:r>
              <a:rPr lang="en-ID" sz="2000" dirty="0"/>
              <a:t> </a:t>
            </a:r>
            <a:r>
              <a:rPr lang="en-ID" sz="2000" dirty="0" err="1"/>
              <a:t>pengaturan</a:t>
            </a:r>
            <a:r>
              <a:rPr lang="en-ID" sz="2000" dirty="0"/>
              <a:t> </a:t>
            </a:r>
            <a:r>
              <a:rPr lang="en-ID" sz="2000" dirty="0" err="1"/>
              <a:t>tentang</a:t>
            </a:r>
            <a:r>
              <a:rPr lang="en-ID" sz="2000" dirty="0"/>
              <a:t> </a:t>
            </a:r>
            <a:r>
              <a:rPr lang="en-ID" sz="2000" dirty="0" err="1"/>
              <a:t>kemerdekaan</a:t>
            </a:r>
            <a:r>
              <a:rPr lang="en-ID" sz="2000" dirty="0"/>
              <a:t> </a:t>
            </a:r>
            <a:r>
              <a:rPr lang="en-ID" sz="2000" dirty="0" err="1"/>
              <a:t>menyampaikan</a:t>
            </a:r>
            <a:r>
              <a:rPr lang="en-ID" sz="2000" dirty="0"/>
              <a:t> </a:t>
            </a:r>
            <a:r>
              <a:rPr lang="en-ID" sz="2000" dirty="0" err="1"/>
              <a:t>pendapat</a:t>
            </a:r>
            <a:r>
              <a:rPr lang="en-ID" sz="2000" dirty="0"/>
              <a:t> di </a:t>
            </a:r>
            <a:r>
              <a:rPr lang="en-ID" sz="2000" dirty="0" err="1"/>
              <a:t>muka</a:t>
            </a:r>
            <a:r>
              <a:rPr lang="en-ID" sz="2000" dirty="0"/>
              <a:t> </a:t>
            </a:r>
            <a:r>
              <a:rPr lang="en-ID" sz="2000" dirty="0" err="1"/>
              <a:t>umum</a:t>
            </a:r>
            <a:br>
              <a:rPr lang="en-ID" sz="2000" dirty="0"/>
            </a:br>
            <a:r>
              <a:rPr lang="en-ID" sz="2000" dirty="0"/>
              <a:t>(</a:t>
            </a:r>
            <a:r>
              <a:rPr lang="es-ES" sz="2000" dirty="0" err="1"/>
              <a:t>Pasal</a:t>
            </a:r>
            <a:r>
              <a:rPr lang="es-ES" sz="2000" dirty="0"/>
              <a:t> 4 UU RI No. 9 </a:t>
            </a:r>
            <a:r>
              <a:rPr lang="es-ES" sz="2000" dirty="0" err="1"/>
              <a:t>Tahun</a:t>
            </a:r>
            <a:r>
              <a:rPr lang="es-ES" sz="2000" dirty="0"/>
              <a:t> 1998)</a:t>
            </a:r>
            <a:r>
              <a:rPr lang="en-ID" sz="2000" dirty="0"/>
              <a:t>:</a:t>
            </a:r>
          </a:p>
          <a:p>
            <a:pPr marL="361950" indent="-361950">
              <a:buFont typeface="+mj-lt"/>
              <a:buAutoNum type="alphaLcPeriod"/>
            </a:pPr>
            <a:r>
              <a:rPr lang="en-ID" sz="2000" dirty="0" err="1"/>
              <a:t>Mewujudkan</a:t>
            </a:r>
            <a:r>
              <a:rPr lang="en-ID" sz="2000" dirty="0"/>
              <a:t> </a:t>
            </a:r>
            <a:r>
              <a:rPr lang="en-ID" sz="2000" dirty="0" err="1"/>
              <a:t>kebebasan</a:t>
            </a:r>
            <a:r>
              <a:rPr lang="en-ID" sz="2000" dirty="0"/>
              <a:t> yang </a:t>
            </a:r>
            <a:r>
              <a:rPr lang="en-ID" sz="2000" dirty="0" err="1"/>
              <a:t>bertanggung</a:t>
            </a:r>
            <a:r>
              <a:rPr lang="en-ID" sz="2000" dirty="0"/>
              <a:t> </a:t>
            </a:r>
            <a:r>
              <a:rPr lang="en-ID" sz="2000" dirty="0" err="1"/>
              <a:t>jawab</a:t>
            </a:r>
            <a:r>
              <a:rPr lang="en-ID" sz="2000" dirty="0"/>
              <a:t> </a:t>
            </a:r>
            <a:r>
              <a:rPr lang="en-ID" sz="2000" dirty="0" err="1"/>
              <a:t>sebagai</a:t>
            </a:r>
            <a:r>
              <a:rPr lang="en-ID" sz="2000" dirty="0"/>
              <a:t> salah </a:t>
            </a:r>
            <a:r>
              <a:rPr lang="en-ID" sz="2000" dirty="0" err="1"/>
              <a:t>satu</a:t>
            </a:r>
            <a:r>
              <a:rPr lang="en-ID" sz="2000" dirty="0"/>
              <a:t> </a:t>
            </a:r>
            <a:r>
              <a:rPr lang="en-ID" sz="2000" dirty="0" err="1"/>
              <a:t>pelaksanaan</a:t>
            </a:r>
            <a:r>
              <a:rPr lang="en-ID" sz="2000" dirty="0"/>
              <a:t> HAM.</a:t>
            </a:r>
          </a:p>
          <a:p>
            <a:pPr marL="361950" indent="-361950">
              <a:buFont typeface="+mj-lt"/>
              <a:buAutoNum type="alphaLcPeriod"/>
            </a:pPr>
            <a:r>
              <a:rPr lang="en-ID" sz="2000" dirty="0" err="1"/>
              <a:t>Mewujudkan</a:t>
            </a:r>
            <a:r>
              <a:rPr lang="en-ID" sz="2000" dirty="0"/>
              <a:t> </a:t>
            </a:r>
            <a:r>
              <a:rPr lang="en-ID" sz="2000" dirty="0" err="1"/>
              <a:t>perlindungan</a:t>
            </a:r>
            <a:r>
              <a:rPr lang="en-ID" sz="2000" dirty="0"/>
              <a:t> </a:t>
            </a:r>
            <a:r>
              <a:rPr lang="en-ID" sz="2000" dirty="0" err="1"/>
              <a:t>hukum</a:t>
            </a:r>
            <a:r>
              <a:rPr lang="en-ID" sz="2000" dirty="0"/>
              <a:t> yang </a:t>
            </a:r>
            <a:r>
              <a:rPr lang="en-ID" sz="2000" dirty="0" err="1"/>
              <a:t>konsisten</a:t>
            </a:r>
            <a:r>
              <a:rPr lang="en-ID" sz="2000" dirty="0"/>
              <a:t> dan </a:t>
            </a:r>
            <a:r>
              <a:rPr lang="en-ID" sz="2000" dirty="0" err="1"/>
              <a:t>berkesinambungan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menjamin</a:t>
            </a:r>
            <a:r>
              <a:rPr lang="en-ID" sz="2000" dirty="0"/>
              <a:t> </a:t>
            </a:r>
            <a:r>
              <a:rPr lang="en-ID" sz="2000" dirty="0" err="1"/>
              <a:t>kemerdekaan</a:t>
            </a:r>
            <a:r>
              <a:rPr lang="en-ID" sz="2000" dirty="0"/>
              <a:t> </a:t>
            </a:r>
            <a:r>
              <a:rPr lang="en-ID" sz="2000" dirty="0" err="1"/>
              <a:t>menyampaikan</a:t>
            </a:r>
            <a:r>
              <a:rPr lang="en-ID" sz="2000" dirty="0"/>
              <a:t> </a:t>
            </a:r>
            <a:r>
              <a:rPr lang="en-ID" sz="2000" dirty="0" err="1"/>
              <a:t>pendapat</a:t>
            </a:r>
            <a:r>
              <a:rPr lang="en-ID" sz="2000" dirty="0"/>
              <a:t>.</a:t>
            </a:r>
          </a:p>
          <a:p>
            <a:pPr marL="361950" indent="-361950">
              <a:buFont typeface="+mj-lt"/>
              <a:buAutoNum type="alphaLcPeriod"/>
            </a:pPr>
            <a:r>
              <a:rPr lang="en-ID" sz="2000" dirty="0" err="1"/>
              <a:t>Mewujudkan</a:t>
            </a:r>
            <a:r>
              <a:rPr lang="en-ID" sz="2000" dirty="0"/>
              <a:t> </a:t>
            </a:r>
            <a:r>
              <a:rPr lang="en-ID" sz="2000" dirty="0" err="1"/>
              <a:t>iklim</a:t>
            </a:r>
            <a:r>
              <a:rPr lang="en-ID" sz="2000" dirty="0"/>
              <a:t> yang </a:t>
            </a:r>
            <a:r>
              <a:rPr lang="en-ID" sz="2000" dirty="0" err="1"/>
              <a:t>kondusif</a:t>
            </a:r>
            <a:r>
              <a:rPr lang="en-ID" sz="2000" dirty="0"/>
              <a:t> </a:t>
            </a:r>
            <a:r>
              <a:rPr lang="en-ID" sz="2000" dirty="0" err="1"/>
              <a:t>bagi</a:t>
            </a:r>
            <a:r>
              <a:rPr lang="en-ID" sz="2000" dirty="0"/>
              <a:t> </a:t>
            </a:r>
            <a:r>
              <a:rPr lang="en-ID" sz="2000" dirty="0" err="1"/>
              <a:t>berkembangnya</a:t>
            </a:r>
            <a:r>
              <a:rPr lang="en-ID" sz="2000" dirty="0"/>
              <a:t> </a:t>
            </a:r>
            <a:r>
              <a:rPr lang="en-ID" sz="2000" dirty="0" err="1"/>
              <a:t>partisipasi</a:t>
            </a:r>
            <a:r>
              <a:rPr lang="en-ID" sz="2000" dirty="0"/>
              <a:t> dan </a:t>
            </a:r>
            <a:r>
              <a:rPr lang="en-ID" sz="2000" dirty="0" err="1"/>
              <a:t>kreativitas</a:t>
            </a:r>
            <a:r>
              <a:rPr lang="en-ID" sz="2000" dirty="0"/>
              <a:t> </a:t>
            </a:r>
            <a:r>
              <a:rPr lang="en-ID" sz="2000" dirty="0" err="1"/>
              <a:t>setiap</a:t>
            </a:r>
            <a:r>
              <a:rPr lang="en-ID" sz="2000" dirty="0"/>
              <a:t> </a:t>
            </a:r>
            <a:r>
              <a:rPr lang="en-ID" sz="2000" dirty="0" err="1"/>
              <a:t>warga</a:t>
            </a:r>
            <a:r>
              <a:rPr lang="en-ID" sz="2000" dirty="0"/>
              <a:t> negara.</a:t>
            </a:r>
          </a:p>
          <a:p>
            <a:pPr marL="361950" indent="-361950">
              <a:buFont typeface="+mj-lt"/>
              <a:buAutoNum type="alphaLcPeriod"/>
            </a:pPr>
            <a:r>
              <a:rPr lang="en-ID" sz="2000" dirty="0" err="1"/>
              <a:t>Menempatkan</a:t>
            </a:r>
            <a:r>
              <a:rPr lang="en-ID" sz="2000" dirty="0"/>
              <a:t> </a:t>
            </a:r>
            <a:r>
              <a:rPr lang="en-ID" sz="2000" dirty="0" err="1"/>
              <a:t>tanggung</a:t>
            </a:r>
            <a:r>
              <a:rPr lang="en-ID" sz="2000" dirty="0"/>
              <a:t> </a:t>
            </a:r>
            <a:r>
              <a:rPr lang="en-ID" sz="2000" dirty="0" err="1"/>
              <a:t>jawab</a:t>
            </a:r>
            <a:r>
              <a:rPr lang="en-ID" sz="2000" dirty="0"/>
              <a:t> </a:t>
            </a:r>
            <a:r>
              <a:rPr lang="en-ID" sz="2000" dirty="0" err="1"/>
              <a:t>sosial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kehidupan</a:t>
            </a:r>
            <a:r>
              <a:rPr lang="en-ID" sz="2000" dirty="0"/>
              <a:t> </a:t>
            </a:r>
            <a:r>
              <a:rPr lang="en-ID" sz="2000" dirty="0" err="1"/>
              <a:t>bermasyarakat</a:t>
            </a:r>
            <a:r>
              <a:rPr lang="en-ID" sz="2000" dirty="0"/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2470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409DC61-D03B-30F0-F1A9-8B2766C1AC16}"/>
              </a:ext>
            </a:extLst>
          </p:cNvPr>
          <p:cNvSpPr txBox="1"/>
          <p:nvPr/>
        </p:nvSpPr>
        <p:spPr>
          <a:xfrm>
            <a:off x="5586885" y="3544729"/>
            <a:ext cx="21093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freepik.com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04831AEC-02BC-B15B-C826-C3842BCA41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934" y="1242159"/>
            <a:ext cx="3456617" cy="230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586124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25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Kemerdekaan Berpendapat Sesuai Nilai-Nilai Pancasila</a:t>
            </a:r>
            <a:endParaRPr lang="nl-NL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33800" y="965448"/>
            <a:ext cx="548837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/>
              <a:t>Di Indonesia, </a:t>
            </a:r>
            <a:r>
              <a:rPr lang="en-ID" sz="2000" dirty="0" err="1"/>
              <a:t>pengaturan</a:t>
            </a:r>
            <a:r>
              <a:rPr lang="en-ID" sz="2000" dirty="0"/>
              <a:t> </a:t>
            </a:r>
            <a:r>
              <a:rPr lang="en-ID" sz="2000" dirty="0" err="1"/>
              <a:t>hukum</a:t>
            </a:r>
            <a:r>
              <a:rPr lang="en-ID" sz="2000" dirty="0"/>
              <a:t> </a:t>
            </a:r>
            <a:r>
              <a:rPr lang="en-ID" sz="2000" dirty="0" err="1"/>
              <a:t>mengenai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kebebasan</a:t>
            </a:r>
            <a:r>
              <a:rPr lang="en-ID" sz="2000" dirty="0"/>
              <a:t> </a:t>
            </a:r>
            <a:r>
              <a:rPr lang="en-ID" sz="2000" dirty="0" err="1"/>
              <a:t>berpendapat</a:t>
            </a:r>
            <a:r>
              <a:rPr lang="en-ID" sz="2000" dirty="0"/>
              <a:t> </a:t>
            </a:r>
            <a:r>
              <a:rPr lang="en-ID" sz="2000" dirty="0" err="1"/>
              <a:t>terdapat</a:t>
            </a:r>
            <a:r>
              <a:rPr lang="en-ID" sz="2000" dirty="0"/>
              <a:t> di </a:t>
            </a:r>
            <a:r>
              <a:rPr lang="en-ID" sz="2000" dirty="0" err="1"/>
              <a:t>dalam</a:t>
            </a:r>
            <a:r>
              <a:rPr lang="en-ID" sz="2000" dirty="0"/>
              <a:t> UUD NRI </a:t>
            </a:r>
            <a:r>
              <a:rPr lang="en-ID" sz="2000" dirty="0" err="1"/>
              <a:t>Tahun</a:t>
            </a:r>
            <a:r>
              <a:rPr lang="en-ID" sz="2000" dirty="0"/>
              <a:t> 1945 dan </a:t>
            </a:r>
            <a:r>
              <a:rPr lang="en-ID" sz="2000" dirty="0" err="1"/>
              <a:t>sejumlah</a:t>
            </a:r>
            <a:r>
              <a:rPr lang="en-ID" sz="2000" dirty="0"/>
              <a:t> </a:t>
            </a:r>
            <a:r>
              <a:rPr lang="en-ID" sz="2000" dirty="0" err="1"/>
              <a:t>undang-undang</a:t>
            </a:r>
            <a:r>
              <a:rPr lang="en-ID" sz="2000" dirty="0"/>
              <a:t> lain. </a:t>
            </a:r>
            <a:r>
              <a:rPr lang="en-ID" sz="2000" dirty="0" err="1"/>
              <a:t>Undang-undang</a:t>
            </a:r>
            <a:r>
              <a:rPr lang="en-ID" sz="2000" dirty="0"/>
              <a:t> lain yang </a:t>
            </a:r>
            <a:r>
              <a:rPr lang="en-ID" sz="2000" dirty="0" err="1"/>
              <a:t>mengatur</a:t>
            </a:r>
            <a:r>
              <a:rPr lang="en-ID" sz="2000" dirty="0"/>
              <a:t> </a:t>
            </a:r>
            <a:r>
              <a:rPr lang="en-ID" sz="2000" dirty="0" err="1"/>
              <a:t>kemerdekaan</a:t>
            </a:r>
            <a:r>
              <a:rPr lang="en-ID" sz="2000" dirty="0"/>
              <a:t> </a:t>
            </a:r>
            <a:r>
              <a:rPr lang="en-ID" sz="2000" dirty="0" err="1"/>
              <a:t>berpendapat</a:t>
            </a:r>
            <a:r>
              <a:rPr lang="en-ID" sz="2000" dirty="0"/>
              <a:t> </a:t>
            </a:r>
            <a:r>
              <a:rPr lang="en-ID" sz="2000" dirty="0" err="1"/>
              <a:t>antara</a:t>
            </a:r>
            <a:r>
              <a:rPr lang="en-ID" sz="2000" dirty="0"/>
              <a:t> lain: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D" sz="2000" dirty="0"/>
              <a:t>UU RI No. 9 </a:t>
            </a:r>
            <a:r>
              <a:rPr lang="en-ID" sz="2000" dirty="0" err="1"/>
              <a:t>Tahun</a:t>
            </a:r>
            <a:r>
              <a:rPr lang="en-ID" sz="2000" dirty="0"/>
              <a:t> 1998 </a:t>
            </a:r>
            <a:r>
              <a:rPr lang="en-ID" sz="2000" dirty="0" err="1"/>
              <a:t>tentang</a:t>
            </a:r>
            <a:r>
              <a:rPr lang="en-ID" sz="2000" dirty="0"/>
              <a:t> </a:t>
            </a:r>
            <a:r>
              <a:rPr lang="en-ID" sz="2000" dirty="0" err="1"/>
              <a:t>Kemerdekaan</a:t>
            </a:r>
            <a:r>
              <a:rPr lang="en-ID" sz="2000" dirty="0"/>
              <a:t> </a:t>
            </a:r>
            <a:r>
              <a:rPr lang="en-ID" sz="2000" dirty="0" err="1"/>
              <a:t>Menyampaikan</a:t>
            </a:r>
            <a:r>
              <a:rPr lang="en-ID" sz="2000" dirty="0"/>
              <a:t> </a:t>
            </a:r>
            <a:r>
              <a:rPr lang="en-ID" sz="2000" dirty="0" err="1"/>
              <a:t>Pendapat</a:t>
            </a:r>
            <a:r>
              <a:rPr lang="en-ID" sz="2000" dirty="0"/>
              <a:t> di </a:t>
            </a:r>
            <a:r>
              <a:rPr lang="en-ID" sz="2000" dirty="0" err="1"/>
              <a:t>Muka</a:t>
            </a:r>
            <a:r>
              <a:rPr lang="en-ID" sz="2000" dirty="0"/>
              <a:t> </a:t>
            </a:r>
            <a:r>
              <a:rPr lang="en-ID" sz="2000" dirty="0" err="1"/>
              <a:t>Umum</a:t>
            </a:r>
            <a:r>
              <a:rPr lang="en-ID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D" sz="2000" dirty="0"/>
              <a:t>UU RI No. 39 </a:t>
            </a:r>
            <a:r>
              <a:rPr lang="en-ID" sz="2000" dirty="0" err="1"/>
              <a:t>Tahun</a:t>
            </a:r>
            <a:r>
              <a:rPr lang="en-ID" sz="2000" dirty="0"/>
              <a:t> 1999 </a:t>
            </a:r>
            <a:r>
              <a:rPr lang="en-ID" sz="2000" dirty="0" err="1"/>
              <a:t>tentang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Asasi</a:t>
            </a:r>
            <a:r>
              <a:rPr lang="en-ID" sz="2000" dirty="0"/>
              <a:t> </a:t>
            </a:r>
            <a:r>
              <a:rPr lang="en-ID" sz="2000" dirty="0" err="1"/>
              <a:t>Manusia</a:t>
            </a:r>
            <a:r>
              <a:rPr lang="en-ID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D" sz="2000" dirty="0"/>
              <a:t>UU RI No. 40 </a:t>
            </a:r>
            <a:r>
              <a:rPr lang="en-ID" sz="2000" dirty="0" err="1"/>
              <a:t>Tahun</a:t>
            </a:r>
            <a:r>
              <a:rPr lang="en-ID" sz="2000" dirty="0"/>
              <a:t> 1999 </a:t>
            </a:r>
            <a:r>
              <a:rPr lang="en-ID" sz="2000" dirty="0" err="1"/>
              <a:t>tentang</a:t>
            </a:r>
            <a:r>
              <a:rPr lang="en-ID" sz="2000" dirty="0"/>
              <a:t> Pers.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2470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409DC61-D03B-30F0-F1A9-8B2766C1AC16}"/>
              </a:ext>
            </a:extLst>
          </p:cNvPr>
          <p:cNvSpPr txBox="1"/>
          <p:nvPr/>
        </p:nvSpPr>
        <p:spPr>
          <a:xfrm>
            <a:off x="152400" y="3620929"/>
            <a:ext cx="21093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freepik.com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04831AEC-02BC-B15B-C826-C3842BCA41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23006"/>
            <a:ext cx="3514725" cy="2341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71985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25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Kemerdekaan Berpendapat Sesuai Nilai-Nilai Pancasila</a:t>
            </a:r>
            <a:endParaRPr lang="nl-NL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33800" y="438150"/>
            <a:ext cx="548837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/>
              <a:t>UUD NRI </a:t>
            </a:r>
            <a:r>
              <a:rPr lang="en-ID" sz="2000" b="1" dirty="0" err="1"/>
              <a:t>Tahun</a:t>
            </a:r>
            <a:r>
              <a:rPr lang="en-ID" sz="2000" b="1" dirty="0"/>
              <a:t> 1945</a:t>
            </a:r>
          </a:p>
          <a:p>
            <a:r>
              <a:rPr lang="en-ID" sz="2000" dirty="0"/>
              <a:t>Di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Pasal</a:t>
            </a:r>
            <a:r>
              <a:rPr lang="en-ID" sz="2000" dirty="0"/>
              <a:t> 28E Ayat (3) UUD NRI </a:t>
            </a:r>
            <a:r>
              <a:rPr lang="en-ID" sz="2000" dirty="0" err="1"/>
              <a:t>Tahun</a:t>
            </a:r>
            <a:r>
              <a:rPr lang="en-ID" sz="2000" dirty="0"/>
              <a:t> 1945 </a:t>
            </a:r>
            <a:r>
              <a:rPr lang="en-ID" sz="2000" dirty="0" err="1"/>
              <a:t>tertulis</a:t>
            </a:r>
            <a:r>
              <a:rPr lang="en-ID" sz="2000" dirty="0"/>
              <a:t>, “</a:t>
            </a:r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atas</a:t>
            </a:r>
            <a:r>
              <a:rPr lang="en-ID" sz="2000" dirty="0"/>
              <a:t> </a:t>
            </a:r>
            <a:r>
              <a:rPr lang="en-ID" sz="2000" dirty="0" err="1"/>
              <a:t>kebebasan</a:t>
            </a:r>
            <a:r>
              <a:rPr lang="en-ID" sz="2000" dirty="0"/>
              <a:t> </a:t>
            </a:r>
            <a:r>
              <a:rPr lang="en-ID" sz="2000" dirty="0" err="1"/>
              <a:t>berserikat</a:t>
            </a:r>
            <a:r>
              <a:rPr lang="en-ID" sz="2000" dirty="0"/>
              <a:t>, </a:t>
            </a:r>
            <a:r>
              <a:rPr lang="en-ID" sz="2000" dirty="0" err="1"/>
              <a:t>berkumpul</a:t>
            </a:r>
            <a:r>
              <a:rPr lang="en-ID" sz="2000" dirty="0"/>
              <a:t> dan </a:t>
            </a:r>
            <a:r>
              <a:rPr lang="en-ID" sz="2000" dirty="0" err="1"/>
              <a:t>mengeluarkan</a:t>
            </a:r>
            <a:r>
              <a:rPr lang="en-ID" sz="2000" dirty="0"/>
              <a:t> </a:t>
            </a:r>
            <a:r>
              <a:rPr lang="en-ID" sz="2000" dirty="0" err="1"/>
              <a:t>pendapat</a:t>
            </a:r>
            <a:r>
              <a:rPr lang="en-ID" sz="2000" dirty="0"/>
              <a:t>.”</a:t>
            </a:r>
          </a:p>
          <a:p>
            <a:endParaRPr lang="en-ID" sz="2000" dirty="0"/>
          </a:p>
          <a:p>
            <a:r>
              <a:rPr lang="en-ID" sz="2000" dirty="0"/>
              <a:t>Adapun di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Pasal</a:t>
            </a:r>
            <a:r>
              <a:rPr lang="en-ID" sz="2000" dirty="0"/>
              <a:t> 28F UUD NRI </a:t>
            </a:r>
            <a:r>
              <a:rPr lang="en-ID" sz="2000" dirty="0" err="1"/>
              <a:t>Tahun</a:t>
            </a:r>
            <a:r>
              <a:rPr lang="en-ID" sz="2000" dirty="0"/>
              <a:t> 1945 </a:t>
            </a:r>
            <a:r>
              <a:rPr lang="en-ID" sz="2000" dirty="0" err="1"/>
              <a:t>tertulis</a:t>
            </a:r>
            <a:r>
              <a:rPr lang="en-ID" sz="2000" dirty="0"/>
              <a:t>, “</a:t>
            </a:r>
            <a:r>
              <a:rPr lang="en-ID" sz="2000" dirty="0" err="1"/>
              <a:t>Setiap</a:t>
            </a:r>
            <a:r>
              <a:rPr lang="en-ID" sz="2000" dirty="0"/>
              <a:t> orang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berkomunikasi</a:t>
            </a:r>
            <a:r>
              <a:rPr lang="en-ID" sz="2000" dirty="0"/>
              <a:t> dan </a:t>
            </a:r>
            <a:r>
              <a:rPr lang="en-ID" sz="2000" dirty="0" err="1"/>
              <a:t>memperoleh</a:t>
            </a:r>
            <a:r>
              <a:rPr lang="en-ID" sz="2000" dirty="0"/>
              <a:t> </a:t>
            </a:r>
            <a:r>
              <a:rPr lang="en-ID" sz="2000" dirty="0" err="1"/>
              <a:t>informasi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mengembangkan</a:t>
            </a:r>
            <a:r>
              <a:rPr lang="en-ID" sz="2000" dirty="0"/>
              <a:t> </a:t>
            </a:r>
            <a:r>
              <a:rPr lang="en-ID" sz="2000" dirty="0" err="1"/>
              <a:t>pribadi</a:t>
            </a:r>
            <a:r>
              <a:rPr lang="en-ID" sz="2000" dirty="0"/>
              <a:t> dan </a:t>
            </a:r>
            <a:r>
              <a:rPr lang="en-ID" sz="2000" dirty="0" err="1"/>
              <a:t>lingkungan</a:t>
            </a:r>
            <a:r>
              <a:rPr lang="en-ID" sz="2000" dirty="0"/>
              <a:t> </a:t>
            </a:r>
            <a:r>
              <a:rPr lang="en-ID" sz="2000" dirty="0" err="1"/>
              <a:t>sosialnya</a:t>
            </a:r>
            <a:r>
              <a:rPr lang="en-ID" sz="2000" dirty="0"/>
              <a:t>, </a:t>
            </a:r>
            <a:r>
              <a:rPr lang="en-ID" sz="2000" dirty="0" err="1"/>
              <a:t>serta</a:t>
            </a:r>
            <a:r>
              <a:rPr lang="en-ID" sz="2000" dirty="0"/>
              <a:t> </a:t>
            </a:r>
            <a:r>
              <a:rPr lang="en-ID" sz="2000" dirty="0" err="1"/>
              <a:t>berhak</a:t>
            </a:r>
            <a:r>
              <a:rPr lang="en-ID" sz="2000" dirty="0"/>
              <a:t>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mencari</a:t>
            </a:r>
            <a:r>
              <a:rPr lang="en-ID" sz="2000" dirty="0"/>
              <a:t>, </a:t>
            </a:r>
            <a:r>
              <a:rPr lang="en-ID" sz="2000" dirty="0" err="1"/>
              <a:t>memperoleh</a:t>
            </a:r>
            <a:r>
              <a:rPr lang="en-ID" sz="2000" dirty="0"/>
              <a:t>, </a:t>
            </a:r>
            <a:r>
              <a:rPr lang="en-ID" sz="2000" dirty="0" err="1"/>
              <a:t>memiliki</a:t>
            </a:r>
            <a:r>
              <a:rPr lang="en-ID" sz="2000" dirty="0"/>
              <a:t>, </a:t>
            </a:r>
            <a:r>
              <a:rPr lang="en-ID" sz="2000" dirty="0" err="1"/>
              <a:t>menyimpan</a:t>
            </a:r>
            <a:r>
              <a:rPr lang="en-ID" sz="2000" dirty="0"/>
              <a:t>, </a:t>
            </a:r>
            <a:r>
              <a:rPr lang="en-ID" sz="2000" dirty="0" err="1"/>
              <a:t>mengolah</a:t>
            </a:r>
            <a:r>
              <a:rPr lang="en-ID" sz="2000" dirty="0"/>
              <a:t>, dan </a:t>
            </a:r>
            <a:r>
              <a:rPr lang="en-ID" sz="2000" dirty="0" err="1"/>
              <a:t>menyampaikan</a:t>
            </a:r>
            <a:r>
              <a:rPr lang="en-ID" sz="2000" dirty="0"/>
              <a:t> </a:t>
            </a:r>
            <a:r>
              <a:rPr lang="en-ID" sz="2000" dirty="0" err="1"/>
              <a:t>informasi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menggunakan</a:t>
            </a:r>
            <a:r>
              <a:rPr lang="en-ID" sz="2000" dirty="0"/>
              <a:t> </a:t>
            </a:r>
            <a:r>
              <a:rPr lang="en-ID" sz="2000" dirty="0" err="1"/>
              <a:t>segala</a:t>
            </a:r>
            <a:r>
              <a:rPr lang="en-ID" sz="2000" dirty="0"/>
              <a:t> </a:t>
            </a:r>
            <a:r>
              <a:rPr lang="en-ID" sz="2000" dirty="0" err="1"/>
              <a:t>jenis</a:t>
            </a:r>
            <a:r>
              <a:rPr lang="en-ID" sz="2000" dirty="0"/>
              <a:t> </a:t>
            </a:r>
            <a:r>
              <a:rPr lang="en-ID" sz="2000" dirty="0" err="1"/>
              <a:t>saluran</a:t>
            </a:r>
            <a:r>
              <a:rPr lang="en-ID" sz="2000" dirty="0"/>
              <a:t> yang </a:t>
            </a:r>
            <a:r>
              <a:rPr lang="en-ID" sz="2000" dirty="0" err="1"/>
              <a:t>tersedia</a:t>
            </a:r>
            <a:r>
              <a:rPr lang="en-ID" sz="2000" dirty="0"/>
              <a:t>.”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2470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3002DB89-D7F1-7D4F-A510-A6AEF441FA5F}"/>
              </a:ext>
            </a:extLst>
          </p:cNvPr>
          <p:cNvSpPr txBox="1"/>
          <p:nvPr/>
        </p:nvSpPr>
        <p:spPr>
          <a:xfrm>
            <a:off x="22700" y="3496509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solutions21.com</a:t>
            </a:r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EEFD0EC0-0ED7-56AA-A562-26240F8596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01009"/>
            <a:ext cx="3505459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59842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C. Kemerdekaan Berpendapat Sesuai Nilai-Nilai Pancasila</a:t>
            </a:r>
            <a:endParaRPr lang="nl-NL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33800" y="535722"/>
            <a:ext cx="548837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/>
              <a:t>UU RI No. 9 </a:t>
            </a:r>
            <a:r>
              <a:rPr lang="en-ID" sz="2000" b="1" dirty="0" err="1"/>
              <a:t>Tahun</a:t>
            </a:r>
            <a:r>
              <a:rPr lang="en-ID" sz="2000" b="1" dirty="0"/>
              <a:t> 1998</a:t>
            </a:r>
          </a:p>
          <a:p>
            <a:r>
              <a:rPr lang="en-ID" sz="2000" b="1" dirty="0" err="1"/>
              <a:t>Pasal</a:t>
            </a:r>
            <a:r>
              <a:rPr lang="en-ID" sz="2000" b="1" dirty="0"/>
              <a:t> 1 Angka 1</a:t>
            </a:r>
            <a:r>
              <a:rPr lang="en-ID" sz="2000" dirty="0"/>
              <a:t> </a:t>
            </a:r>
            <a:r>
              <a:rPr lang="en-ID" sz="2000" dirty="0" err="1"/>
              <a:t>tertulis</a:t>
            </a:r>
            <a:r>
              <a:rPr lang="en-ID" sz="2000" dirty="0"/>
              <a:t>, “</a:t>
            </a:r>
            <a:r>
              <a:rPr lang="en-ID" sz="2000" dirty="0" err="1"/>
              <a:t>kemerdekaan</a:t>
            </a:r>
            <a:r>
              <a:rPr lang="en-ID" sz="2000" dirty="0"/>
              <a:t> </a:t>
            </a:r>
            <a:r>
              <a:rPr lang="en-ID" sz="2000" dirty="0" err="1"/>
              <a:t>menyampaikan</a:t>
            </a:r>
            <a:r>
              <a:rPr lang="en-ID" sz="2000" dirty="0"/>
              <a:t> </a:t>
            </a:r>
            <a:r>
              <a:rPr lang="en-ID" sz="2000" dirty="0" err="1"/>
              <a:t>pendapat</a:t>
            </a:r>
            <a:r>
              <a:rPr lang="en-ID" sz="2000" dirty="0"/>
              <a:t> </a:t>
            </a:r>
            <a:r>
              <a:rPr lang="en-ID" sz="2000" dirty="0" err="1"/>
              <a:t>adalah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</a:t>
            </a:r>
            <a:r>
              <a:rPr lang="en-ID" sz="2000" dirty="0" err="1"/>
              <a:t>setiap</a:t>
            </a:r>
            <a:r>
              <a:rPr lang="en-ID" sz="2000" dirty="0"/>
              <a:t> </a:t>
            </a:r>
            <a:r>
              <a:rPr lang="en-ID" sz="2000" dirty="0" err="1"/>
              <a:t>warga</a:t>
            </a:r>
            <a:r>
              <a:rPr lang="en-ID" sz="2000" dirty="0"/>
              <a:t> negara </a:t>
            </a:r>
            <a:r>
              <a:rPr lang="en-ID" sz="2000" dirty="0" err="1"/>
              <a:t>untuk</a:t>
            </a:r>
            <a:r>
              <a:rPr lang="en-ID" sz="2000" dirty="0"/>
              <a:t> </a:t>
            </a:r>
            <a:r>
              <a:rPr lang="en-ID" sz="2000" dirty="0" err="1"/>
              <a:t>menyampaikan</a:t>
            </a:r>
            <a:r>
              <a:rPr lang="en-ID" sz="2000" dirty="0"/>
              <a:t> </a:t>
            </a:r>
            <a:r>
              <a:rPr lang="en-ID" sz="2000" dirty="0" err="1"/>
              <a:t>pikiran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lisan</a:t>
            </a:r>
            <a:r>
              <a:rPr lang="en-ID" sz="2000" dirty="0"/>
              <a:t>, tulisan, dan </a:t>
            </a:r>
            <a:r>
              <a:rPr lang="en-ID" sz="2000" dirty="0" err="1"/>
              <a:t>sebagainya</a:t>
            </a:r>
            <a:r>
              <a:rPr lang="en-ID" sz="2000" dirty="0"/>
              <a:t> </a:t>
            </a:r>
            <a:r>
              <a:rPr lang="en-ID" sz="2000" dirty="0" err="1"/>
              <a:t>secara</a:t>
            </a:r>
            <a:r>
              <a:rPr lang="en-ID" sz="2000" dirty="0"/>
              <a:t> </a:t>
            </a:r>
            <a:r>
              <a:rPr lang="en-ID" sz="2000" dirty="0" err="1"/>
              <a:t>bebas</a:t>
            </a:r>
            <a:r>
              <a:rPr lang="en-ID" sz="2000" dirty="0"/>
              <a:t> dan </a:t>
            </a:r>
            <a:r>
              <a:rPr lang="en-ID" sz="2000" dirty="0" err="1"/>
              <a:t>bertanggung</a:t>
            </a:r>
            <a:r>
              <a:rPr lang="en-ID" sz="2000" dirty="0"/>
              <a:t> </a:t>
            </a:r>
            <a:r>
              <a:rPr lang="en-ID" sz="2000" dirty="0" err="1"/>
              <a:t>jawab</a:t>
            </a:r>
            <a:r>
              <a:rPr lang="en-ID" sz="2000" dirty="0"/>
              <a:t> </a:t>
            </a:r>
            <a:r>
              <a:rPr lang="en-ID" sz="2000" dirty="0" err="1"/>
              <a:t>sesuai</a:t>
            </a:r>
            <a:r>
              <a:rPr lang="en-ID" sz="2000" dirty="0"/>
              <a:t> </a:t>
            </a:r>
            <a:r>
              <a:rPr lang="en-ID" sz="2000" dirty="0" err="1"/>
              <a:t>dengan</a:t>
            </a:r>
            <a:r>
              <a:rPr lang="en-ID" sz="2000" dirty="0"/>
              <a:t> </a:t>
            </a:r>
            <a:r>
              <a:rPr lang="en-ID" sz="2000" dirty="0" err="1"/>
              <a:t>ketentuan</a:t>
            </a:r>
            <a:r>
              <a:rPr lang="en-ID" sz="2000" dirty="0"/>
              <a:t> </a:t>
            </a:r>
            <a:r>
              <a:rPr lang="en-ID" sz="2000" dirty="0" err="1"/>
              <a:t>peraturan</a:t>
            </a:r>
            <a:r>
              <a:rPr lang="en-ID" sz="2000" dirty="0"/>
              <a:t> </a:t>
            </a:r>
            <a:r>
              <a:rPr lang="en-ID" sz="2000" dirty="0" err="1"/>
              <a:t>perundang-undangan</a:t>
            </a:r>
            <a:r>
              <a:rPr lang="en-ID" sz="2000" dirty="0"/>
              <a:t> yang </a:t>
            </a:r>
            <a:r>
              <a:rPr lang="en-ID" sz="2000" dirty="0" err="1"/>
              <a:t>berlaku</a:t>
            </a:r>
            <a:r>
              <a:rPr lang="en-ID" sz="2000" dirty="0"/>
              <a:t>.”</a:t>
            </a:r>
          </a:p>
          <a:p>
            <a:endParaRPr lang="en-ID" sz="2000" dirty="0"/>
          </a:p>
          <a:p>
            <a:r>
              <a:rPr lang="en-ID" sz="2000" b="1" dirty="0" err="1"/>
              <a:t>Pasal</a:t>
            </a:r>
            <a:r>
              <a:rPr lang="en-ID" sz="2000" b="1" dirty="0"/>
              <a:t> 2 Ayat (1) </a:t>
            </a:r>
            <a:r>
              <a:rPr lang="en-ID" sz="2000" dirty="0" err="1"/>
              <a:t>tertulis</a:t>
            </a:r>
            <a:r>
              <a:rPr lang="en-ID" sz="2000" dirty="0"/>
              <a:t>, “</a:t>
            </a:r>
            <a:r>
              <a:rPr lang="en-ID" sz="2000" dirty="0" err="1"/>
              <a:t>Setiap</a:t>
            </a:r>
            <a:r>
              <a:rPr lang="en-ID" sz="2000" dirty="0"/>
              <a:t> </a:t>
            </a:r>
            <a:r>
              <a:rPr lang="en-ID" sz="2000" dirty="0" err="1"/>
              <a:t>warga</a:t>
            </a:r>
            <a:r>
              <a:rPr lang="en-ID" sz="2000" dirty="0"/>
              <a:t> negara, </a:t>
            </a:r>
            <a:r>
              <a:rPr lang="en-ID" sz="2000" dirty="0" err="1"/>
              <a:t>secara</a:t>
            </a:r>
            <a:r>
              <a:rPr lang="en-ID" sz="2000" dirty="0"/>
              <a:t> </a:t>
            </a:r>
            <a:r>
              <a:rPr lang="en-ID" sz="2000" dirty="0" err="1"/>
              <a:t>perorangan</a:t>
            </a:r>
            <a:r>
              <a:rPr lang="en-ID" sz="2000" dirty="0"/>
              <a:t> </a:t>
            </a:r>
            <a:r>
              <a:rPr lang="en-ID" sz="2000" dirty="0" err="1"/>
              <a:t>atau</a:t>
            </a:r>
            <a:r>
              <a:rPr lang="en-ID" sz="2000" dirty="0"/>
              <a:t> </a:t>
            </a:r>
            <a:r>
              <a:rPr lang="en-ID" sz="2000" dirty="0" err="1"/>
              <a:t>kelompok</a:t>
            </a:r>
            <a:r>
              <a:rPr lang="en-ID" sz="2000" dirty="0"/>
              <a:t> </a:t>
            </a:r>
            <a:r>
              <a:rPr lang="en-ID" sz="2000" dirty="0" err="1"/>
              <a:t>menyampaikan</a:t>
            </a:r>
            <a:r>
              <a:rPr lang="en-ID" sz="2000" dirty="0"/>
              <a:t> </a:t>
            </a:r>
            <a:r>
              <a:rPr lang="en-ID" sz="2000" dirty="0" err="1"/>
              <a:t>pendapat</a:t>
            </a:r>
            <a:r>
              <a:rPr lang="en-ID" sz="2000" dirty="0"/>
              <a:t> </a:t>
            </a:r>
            <a:r>
              <a:rPr lang="en-ID" sz="2000" dirty="0" err="1"/>
              <a:t>sebagai</a:t>
            </a:r>
            <a:r>
              <a:rPr lang="en-ID" sz="2000" dirty="0"/>
              <a:t> </a:t>
            </a:r>
            <a:r>
              <a:rPr lang="en-ID" sz="2000" dirty="0" err="1"/>
              <a:t>perwujudan</a:t>
            </a:r>
            <a:r>
              <a:rPr lang="en-ID" sz="2000" dirty="0"/>
              <a:t> </a:t>
            </a:r>
            <a:r>
              <a:rPr lang="en-ID" sz="2000" dirty="0" err="1"/>
              <a:t>hak</a:t>
            </a:r>
            <a:r>
              <a:rPr lang="en-ID" sz="2000" dirty="0"/>
              <a:t> dan </a:t>
            </a:r>
            <a:r>
              <a:rPr lang="en-ID" sz="2000" dirty="0" err="1"/>
              <a:t>tanggung</a:t>
            </a:r>
            <a:r>
              <a:rPr lang="en-ID" sz="2000" dirty="0"/>
              <a:t> </a:t>
            </a:r>
            <a:r>
              <a:rPr lang="en-ID" sz="2000" dirty="0" err="1"/>
              <a:t>jawab</a:t>
            </a:r>
            <a:r>
              <a:rPr lang="en-ID" sz="2000" dirty="0"/>
              <a:t> </a:t>
            </a:r>
            <a:r>
              <a:rPr lang="en-ID" sz="2000" dirty="0" err="1"/>
              <a:t>berdemokrasi</a:t>
            </a:r>
            <a:r>
              <a:rPr lang="en-ID" sz="2000" dirty="0"/>
              <a:t> </a:t>
            </a:r>
            <a:r>
              <a:rPr lang="en-ID" sz="2000" dirty="0" err="1"/>
              <a:t>dalam</a:t>
            </a:r>
            <a:r>
              <a:rPr lang="en-ID" sz="2000" dirty="0"/>
              <a:t> </a:t>
            </a:r>
            <a:r>
              <a:rPr lang="en-ID" sz="2000" dirty="0" err="1"/>
              <a:t>kehidupan</a:t>
            </a:r>
            <a:r>
              <a:rPr lang="en-ID" sz="2000" dirty="0"/>
              <a:t> </a:t>
            </a:r>
            <a:r>
              <a:rPr lang="en-ID" sz="2000" dirty="0" err="1"/>
              <a:t>bermasyarakat</a:t>
            </a:r>
            <a:r>
              <a:rPr lang="en-ID" sz="2000" dirty="0"/>
              <a:t>, </a:t>
            </a:r>
            <a:r>
              <a:rPr lang="en-ID" sz="2000" dirty="0" err="1"/>
              <a:t>berbangsa</a:t>
            </a:r>
            <a:r>
              <a:rPr lang="en-ID" sz="2000" dirty="0"/>
              <a:t>, dan </a:t>
            </a:r>
            <a:r>
              <a:rPr lang="en-ID" sz="2000" dirty="0" err="1"/>
              <a:t>bernegara</a:t>
            </a:r>
            <a:r>
              <a:rPr lang="en-ID" sz="2000" dirty="0"/>
              <a:t>.”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324702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0F9D25D-B740-AB56-DF04-7909D3C533A4}"/>
              </a:ext>
            </a:extLst>
          </p:cNvPr>
          <p:cNvSpPr txBox="1"/>
          <p:nvPr/>
        </p:nvSpPr>
        <p:spPr>
          <a:xfrm>
            <a:off x="76201" y="3105150"/>
            <a:ext cx="219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9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81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72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6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53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44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3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25" algn="l" defTabSz="91418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latin typeface="Abadi MT" pitchFamily="34" charset="0"/>
              </a:rPr>
              <a:t>Sumber</a:t>
            </a:r>
            <a:r>
              <a:rPr lang="en-US" sz="1000" dirty="0">
                <a:latin typeface="Abadi MT" pitchFamily="34" charset="0"/>
              </a:rPr>
              <a:t>: </a:t>
            </a:r>
            <a:r>
              <a:rPr lang="en-US" sz="1000" i="1" dirty="0">
                <a:latin typeface="Abadi MT" pitchFamily="34" charset="0"/>
              </a:rPr>
              <a:t>pendidik.co.id</a:t>
            </a: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5C09AC09-FA98-675D-E81E-DA5D7E507B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52" y="1044640"/>
            <a:ext cx="3555668" cy="2031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73516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25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25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709</TotalTime>
  <Words>3238</Words>
  <Application>Microsoft Office PowerPoint</Application>
  <PresentationFormat>On-screen Show (16:9)</PresentationFormat>
  <Paragraphs>313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Abadi MT</vt:lpstr>
      <vt:lpstr>Batang</vt:lpstr>
      <vt:lpstr>Arial</vt:lpstr>
      <vt:lpstr>Calibri</vt:lpstr>
      <vt:lpstr>Calibri Light</vt:lpstr>
      <vt:lpstr>Cambria</vt:lpstr>
      <vt:lpstr>Candara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Marsella Putri</dc:creator>
  <cp:lastModifiedBy>Danies Almas</cp:lastModifiedBy>
  <cp:revision>13</cp:revision>
  <dcterms:created xsi:type="dcterms:W3CDTF">2006-08-16T00:00:00Z</dcterms:created>
  <dcterms:modified xsi:type="dcterms:W3CDTF">2022-05-28T15:12:42Z</dcterms:modified>
</cp:coreProperties>
</file>