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eb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eb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738281" y="1209298"/>
            <a:ext cx="3716739" cy="5150498"/>
          </a:xfrm>
        </p:spPr>
        <p:txBody>
          <a:bodyPr>
            <a:noAutofit/>
          </a:bodyPr>
          <a:lstStyle/>
          <a:p>
            <a:pPr algn="r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BAB 3</a:t>
            </a:r>
            <a:endParaRPr lang="en-US" sz="6000" b="1" dirty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ea typeface="Tahoma" pitchFamily="34" charset="0"/>
              <a:cs typeface="Adobe Arabic" panose="02040503050201020203" pitchFamily="18" charset="-78"/>
            </a:endParaRPr>
          </a:p>
          <a:p>
            <a:pPr algn="l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Berpikir Kritis melalui Artikel Ilmiah Populer</a:t>
            </a:r>
            <a:endParaRPr lang="en-US" sz="60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21" y="1760561"/>
            <a:ext cx="5867238" cy="3911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3686092" y="5830465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</a:t>
            </a:r>
            <a:r>
              <a:rPr lang="en-US" sz="1200" smtClean="0"/>
              <a:t>: </a:t>
            </a:r>
            <a:r>
              <a:rPr lang="en-US" sz="1200" smtClean="0"/>
              <a:t>dnb.de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6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891073" y="696622"/>
            <a:ext cx="10515600" cy="1082351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Apa itu Artikel Ilmiah Populer?</a:t>
            </a:r>
            <a:endParaRPr lang="en-US" sz="5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26" y="1964342"/>
            <a:ext cx="4351338" cy="4351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434964" y="2255228"/>
            <a:ext cx="4661036" cy="376956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	Penggunaan kata “</a:t>
            </a: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populer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” pada </a:t>
            </a: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Artikel ilmiah populer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menunjukkan bahwa bahasa yang digunakan dalam artikel </a:t>
            </a:r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cenderung lebih santai, dikenal, dan mudah dipahami oleh masyarakat umum.</a:t>
            </a:r>
          </a:p>
          <a:p>
            <a:pPr>
              <a:buNone/>
            </a:pPr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	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Artikel ilmiah populer ditulis tidak hanya berdasarkan opini melainkan juga diperkuat oleh sumber rujukan yang kebenarannya dapat dipertanggungjawabkan.</a:t>
            </a:r>
          </a:p>
          <a:p>
            <a:pPr>
              <a:buNone/>
            </a:pP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>
              <a:buNone/>
            </a:pP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97174" y="6362549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1108918" y="1123207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P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ada umumnya, </a:t>
            </a:r>
            <a:r>
              <a:rPr lang="en-US" sz="36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artiel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ilmiah populer dipublikasikan di media cetak, seperti koran, majalah, atau buletin. Namun, seiring perkembangan teknologi dan informasi, </a:t>
            </a:r>
            <a:r>
              <a:rPr lang="en-US" sz="36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sata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ini artikel ilmiah populer banyak dimuat di berbagai media </a:t>
            </a:r>
            <a:r>
              <a:rPr lang="en-US" sz="3600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online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internet.</a:t>
            </a: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039" y="3603545"/>
            <a:ext cx="3327961" cy="222210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401" y="3231232"/>
            <a:ext cx="2237638" cy="29667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686092" y="5830465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cimmyt.org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626401" y="6197967"/>
            <a:ext cx="2298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</a:t>
            </a:r>
            <a:r>
              <a:rPr lang="en-US" sz="1200" dirty="0"/>
              <a:t>: journals.sagepub.com</a:t>
            </a: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46434" y="1412052"/>
            <a:ext cx="6962274" cy="914400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Langkah Penulisan Artikel Ilmiah Populer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667856" y="2564295"/>
            <a:ext cx="8080311" cy="4833257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topik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Merumuskan tujuan penulisan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Menyusun kerangka (garis besar) artikel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Mengumpulkan bahan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Mengembangkan kerangka menjadi artikel</a:t>
            </a:r>
          </a:p>
          <a:p>
            <a:pPr marL="457200" indent="-45720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Membaca ulang dan menyunting</a:t>
            </a: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2" y="2564295"/>
            <a:ext cx="2895561" cy="2895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1775" y="5510771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24000" y="1446613"/>
            <a:ext cx="9144000" cy="97038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Artikel Ilmiah Populer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335660" y="2739312"/>
            <a:ext cx="4203359" cy="2364083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Judul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Pendahuluan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Isi</a:t>
            </a:r>
          </a:p>
          <a:p>
            <a:pPr marL="514350" indent="-514350" algn="just">
              <a:buAutoNum type="arabicPeriod"/>
            </a:pPr>
            <a:r>
              <a:rPr lang="en-US" sz="4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Penutup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936564" y="4681756"/>
            <a:ext cx="3138782" cy="2518809"/>
            <a:chOff x="4831334" y="2836914"/>
            <a:chExt cx="3138782" cy="251880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902157">
              <a:off x="5173168" y="2836915"/>
              <a:ext cx="2209800" cy="205338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2582216">
              <a:off x="5760316" y="2836914"/>
              <a:ext cx="2209800" cy="205338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20265841">
              <a:off x="4831334" y="3302334"/>
              <a:ext cx="2209800" cy="205338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6718484" y="4714332"/>
            <a:ext cx="3138782" cy="2518809"/>
            <a:chOff x="4831334" y="2836914"/>
            <a:chExt cx="3138782" cy="251880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902157">
              <a:off x="5173168" y="2836915"/>
              <a:ext cx="2209800" cy="205338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2582216">
              <a:off x="5760316" y="2836914"/>
              <a:ext cx="2209800" cy="205338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20265841">
              <a:off x="4831334" y="3302334"/>
              <a:ext cx="2209800" cy="2053389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7808610" y="4787026"/>
            <a:ext cx="3138782" cy="2518809"/>
            <a:chOff x="4831334" y="2836914"/>
            <a:chExt cx="3138782" cy="251880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902157">
              <a:off x="5173168" y="2836915"/>
              <a:ext cx="2209800" cy="205338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2582216">
              <a:off x="5760316" y="2836914"/>
              <a:ext cx="2209800" cy="205338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0541" b="91892" l="2973" r="3459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754" r="67778" b="8304"/>
            <a:stretch/>
          </p:blipFill>
          <p:spPr>
            <a:xfrm rot="20265841">
              <a:off x="4831334" y="3302334"/>
              <a:ext cx="2209800" cy="2053389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10125067" y="6617348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15583" y="1856793"/>
            <a:ext cx="6606647" cy="5001207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kata-kata bermakna lugas dan tidak menimbulkan tafsir ganda.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kalimat efektif, ringkas, dan padat.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Menghindarkan penggunaan kata atau istilah dalam bahasa asing atau bahasa daerah yang </a:t>
            </a:r>
            <a:r>
              <a:rPr lang="en-US" sz="32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berlkau</a:t>
            </a: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setempat.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Menghindarkan penggunaan istilah-istilah teknis yang rumit dan kompleks.</a:t>
            </a:r>
          </a:p>
        </p:txBody>
      </p:sp>
      <p:sp>
        <p:nvSpPr>
          <p:cNvPr id="8" name="Title 5"/>
          <p:cNvSpPr>
            <a:spLocks noGrp="1"/>
          </p:cNvSpPr>
          <p:nvPr>
            <p:ph type="ctrTitle"/>
          </p:nvPr>
        </p:nvSpPr>
        <p:spPr>
          <a:xfrm>
            <a:off x="0" y="665915"/>
            <a:ext cx="5727032" cy="970384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Unsur Kebahasaan dalam Artikel Ilmiah Populer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5" y="1800288"/>
            <a:ext cx="4379494" cy="43794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5677" y="6179782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8375" y="1539285"/>
            <a:ext cx="7715250" cy="37794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SELESAI</a:t>
            </a:r>
          </a:p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TERIMA KASIH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22026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1925</TotalTime>
  <Words>162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Adobe Arabic</vt:lpstr>
      <vt:lpstr>Arial</vt:lpstr>
      <vt:lpstr>Calibri</vt:lpstr>
      <vt:lpstr>Calibri Light</vt:lpstr>
      <vt:lpstr>Tahoma</vt:lpstr>
      <vt:lpstr>Office Theme</vt:lpstr>
      <vt:lpstr>PowerPoint Presentation</vt:lpstr>
      <vt:lpstr>Apa itu Artikel Ilmiah Populer?</vt:lpstr>
      <vt:lpstr>PowerPoint Presentation</vt:lpstr>
      <vt:lpstr>Langkah Penulisan Artikel Ilmiah Populer</vt:lpstr>
      <vt:lpstr>Struktur Artikel Ilmiah Populer</vt:lpstr>
      <vt:lpstr>Unsur Kebahasaan dalam Artikel Ilmiah Populer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Roy Sitepu</cp:lastModifiedBy>
  <cp:revision>24</cp:revision>
  <dcterms:created xsi:type="dcterms:W3CDTF">2022-05-10T01:11:12Z</dcterms:created>
  <dcterms:modified xsi:type="dcterms:W3CDTF">2022-09-16T04:41:06Z</dcterms:modified>
</cp:coreProperties>
</file>