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8" r:id="rId3"/>
    <p:sldId id="283" r:id="rId4"/>
    <p:sldId id="312" r:id="rId5"/>
    <p:sldId id="316" r:id="rId6"/>
    <p:sldId id="341" r:id="rId7"/>
    <p:sldId id="342" r:id="rId8"/>
    <p:sldId id="343" r:id="rId9"/>
    <p:sldId id="354" r:id="rId10"/>
    <p:sldId id="344" r:id="rId11"/>
    <p:sldId id="330" r:id="rId12"/>
    <p:sldId id="345" r:id="rId13"/>
    <p:sldId id="346" r:id="rId14"/>
    <p:sldId id="347" r:id="rId15"/>
    <p:sldId id="348" r:id="rId16"/>
    <p:sldId id="331" r:id="rId17"/>
    <p:sldId id="349" r:id="rId18"/>
    <p:sldId id="350" r:id="rId19"/>
    <p:sldId id="336" r:id="rId20"/>
    <p:sldId id="351" r:id="rId21"/>
    <p:sldId id="339" r:id="rId22"/>
    <p:sldId id="352" r:id="rId23"/>
    <p:sldId id="353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5D3"/>
    <a:srgbClr val="A073B0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6331" autoAdjust="0"/>
  </p:normalViewPr>
  <p:slideViewPr>
    <p:cSldViewPr>
      <p:cViewPr varScale="1">
        <p:scale>
          <a:sx n="94" d="100"/>
          <a:sy n="94" d="100"/>
        </p:scale>
        <p:origin x="-6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4/8/2023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4859005" cy="1077857"/>
            <a:chOff x="152398" y="219573"/>
            <a:chExt cx="5977969" cy="107785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8" y="219573"/>
              <a:ext cx="5977969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37362" y="558766"/>
              <a:ext cx="540803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Membuktikan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Dua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Sejajar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xmlns="" id="{96A6F74B-64F0-4215-A419-CF69EBB2ECE7}"/>
              </a:ext>
            </a:extLst>
          </p:cNvPr>
          <p:cNvSpPr/>
          <p:nvPr/>
        </p:nvSpPr>
        <p:spPr>
          <a:xfrm>
            <a:off x="401671" y="1140735"/>
            <a:ext cx="7599329" cy="1270929"/>
          </a:xfrm>
          <a:prstGeom prst="snip1Rect">
            <a:avLst>
              <a:gd name="adj" fmla="val 2747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Aksioma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diketahui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dipotong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oleh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sebuuah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transversal dan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pasang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sehadapnya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tersbeut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sejajar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6785A2A-6B86-4E97-99A6-B5577BD14C20}"/>
              </a:ext>
            </a:extLst>
          </p:cNvPr>
          <p:cNvGrpSpPr/>
          <p:nvPr/>
        </p:nvGrpSpPr>
        <p:grpSpPr>
          <a:xfrm>
            <a:off x="2819400" y="2518177"/>
            <a:ext cx="4510082" cy="1927041"/>
            <a:chOff x="2183992" y="2896409"/>
            <a:chExt cx="3168005" cy="18005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166A45B-3028-4331-B075-A8A585728B9A}"/>
                </a:ext>
              </a:extLst>
            </p:cNvPr>
            <p:cNvGrpSpPr/>
            <p:nvPr/>
          </p:nvGrpSpPr>
          <p:grpSpPr>
            <a:xfrm>
              <a:off x="2183992" y="2896409"/>
              <a:ext cx="3168005" cy="1745984"/>
              <a:chOff x="630239" y="1500625"/>
              <a:chExt cx="3168005" cy="174598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F42569E7-EB9F-4626-A591-7551370FBD00}"/>
                  </a:ext>
                </a:extLst>
              </p:cNvPr>
              <p:cNvGrpSpPr/>
              <p:nvPr/>
            </p:nvGrpSpPr>
            <p:grpSpPr>
              <a:xfrm>
                <a:off x="630239" y="1500625"/>
                <a:ext cx="2872731" cy="1745984"/>
                <a:chOff x="618047" y="1998111"/>
                <a:chExt cx="2872731" cy="1745984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xmlns="" id="{3A9944CC-AD7F-48CE-AA2F-D286190FE6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3052" y="2128916"/>
                  <a:ext cx="1984765" cy="161517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xmlns="" id="{6D706FB7-5C58-4372-92F5-10373AB92E6C}"/>
                    </a:ext>
                  </a:extLst>
                </p:cNvPr>
                <p:cNvGrpSpPr/>
                <p:nvPr/>
              </p:nvGrpSpPr>
              <p:grpSpPr>
                <a:xfrm>
                  <a:off x="1039318" y="1998111"/>
                  <a:ext cx="2451460" cy="1257107"/>
                  <a:chOff x="1898014" y="3951815"/>
                  <a:chExt cx="2451460" cy="1257107"/>
                </a:xfrm>
              </p:grpSpPr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xmlns="" id="{2C77E15D-810E-4D15-A4C3-1D1C53FEBBF9}"/>
                      </a:ext>
                    </a:extLst>
                  </p:cNvPr>
                  <p:cNvCxnSpPr>
                    <a:cxnSpLocks/>
                    <a:stCxn id="10" idx="1"/>
                  </p:cNvCxnSpPr>
                  <p:nvPr/>
                </p:nvCxnSpPr>
                <p:spPr>
                  <a:xfrm flipH="1" flipV="1">
                    <a:off x="2154206" y="4360722"/>
                    <a:ext cx="2195268" cy="33271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091F31CB-53CD-4E64-8FC0-99D6373E4BFC}"/>
                      </a:ext>
                    </a:extLst>
                  </p:cNvPr>
                  <p:cNvSpPr/>
                  <p:nvPr/>
                </p:nvSpPr>
                <p:spPr>
                  <a:xfrm>
                    <a:off x="2811861" y="3951815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xmlns="" id="{2DAD882F-F834-4028-94FE-19E04CE25404}"/>
                      </a:ext>
                    </a:extLst>
                  </p:cNvPr>
                  <p:cNvSpPr/>
                  <p:nvPr/>
                </p:nvSpPr>
                <p:spPr>
                  <a:xfrm>
                    <a:off x="1898014" y="4947312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</p:grp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xmlns="" id="{E2EB5857-9CBD-473D-BC31-994214E32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8047" y="3451921"/>
                  <a:ext cx="2381285" cy="5226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xmlns="" id="{6763DE18-504F-4267-9AF9-54669F6F92C0}"/>
                    </a:ext>
                  </a:extLst>
                </p:cNvPr>
                <p:cNvSpPr/>
                <p:nvPr/>
              </p:nvSpPr>
              <p:spPr>
                <a:xfrm>
                  <a:off x="2580593" y="2195855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xmlns="" id="{29C4D2E3-E57D-4E24-AB32-3CFF61ED964B}"/>
                    </a:ext>
                  </a:extLst>
                </p:cNvPr>
                <p:cNvSpPr/>
                <p:nvPr/>
              </p:nvSpPr>
              <p:spPr>
                <a:xfrm>
                  <a:off x="954841" y="3210895"/>
                  <a:ext cx="253066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5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9FFB7D3A-34A3-44C1-8B45-054845A8335F}"/>
                    </a:ext>
                  </a:extLst>
                </p:cNvPr>
                <p:cNvSpPr/>
                <p:nvPr/>
              </p:nvSpPr>
              <p:spPr>
                <a:xfrm>
                  <a:off x="1333291" y="3255218"/>
                  <a:ext cx="253066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6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xmlns="" id="{55E61C48-43F6-4FB8-9E2D-E4CE155A3909}"/>
                    </a:ext>
                  </a:extLst>
                </p:cNvPr>
                <p:cNvSpPr/>
                <p:nvPr/>
              </p:nvSpPr>
              <p:spPr>
                <a:xfrm>
                  <a:off x="2343817" y="2427057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3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016A9FDC-41EA-4077-A09A-91CA1911FCE7}"/>
                    </a:ext>
                  </a:extLst>
                </p:cNvPr>
                <p:cNvSpPr/>
                <p:nvPr/>
              </p:nvSpPr>
              <p:spPr>
                <a:xfrm>
                  <a:off x="828308" y="3438537"/>
                  <a:ext cx="253066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8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F45991CC-6914-4673-822D-A59F4DD052D4}"/>
                    </a:ext>
                  </a:extLst>
                </p:cNvPr>
                <p:cNvSpPr/>
                <p:nvPr/>
              </p:nvSpPr>
              <p:spPr>
                <a:xfrm>
                  <a:off x="1025884" y="3485285"/>
                  <a:ext cx="253066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7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xmlns="" id="{84C5368A-22BF-4B03-A582-D50FA86AA41E}"/>
                    </a:ext>
                  </a:extLst>
                </p:cNvPr>
                <p:cNvSpPr/>
                <p:nvPr/>
              </p:nvSpPr>
              <p:spPr>
                <a:xfrm>
                  <a:off x="2291539" y="2157753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1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="" id="{D53C8126-4448-4DE6-A33F-639B26AF6C89}"/>
                    </a:ext>
                  </a:extLst>
                </p:cNvPr>
                <p:cNvSpPr/>
                <p:nvPr/>
              </p:nvSpPr>
              <p:spPr>
                <a:xfrm>
                  <a:off x="1990688" y="2376961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4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F0AFDB26-5F53-49D6-9A8D-7E77425BC107}"/>
                  </a:ext>
                </a:extLst>
              </p:cNvPr>
              <p:cNvSpPr/>
              <p:nvPr/>
            </p:nvSpPr>
            <p:spPr>
              <a:xfrm>
                <a:off x="3502970" y="1804302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600" i="1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41868943-09BE-45D8-B2F8-67D03AD469F4}"/>
                  </a:ext>
                </a:extLst>
              </p:cNvPr>
              <p:cNvSpPr/>
              <p:nvPr/>
            </p:nvSpPr>
            <p:spPr>
              <a:xfrm>
                <a:off x="3034692" y="2885626"/>
                <a:ext cx="21993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/>
                  <a:t>l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0C032E1-B53A-41D5-A02F-9DE9EB07F323}"/>
                </a:ext>
              </a:extLst>
            </p:cNvPr>
            <p:cNvSpPr/>
            <p:nvPr/>
          </p:nvSpPr>
          <p:spPr>
            <a:xfrm>
              <a:off x="4199073" y="3407698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2400" i="1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A2821129-44DF-4D6C-B7AE-94ECB96AAA20}"/>
                </a:ext>
              </a:extLst>
            </p:cNvPr>
            <p:cNvSpPr/>
            <p:nvPr/>
          </p:nvSpPr>
          <p:spPr>
            <a:xfrm>
              <a:off x="3034279" y="4419910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2658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6785A2A-6B86-4E97-99A6-B5577BD14C20}"/>
              </a:ext>
            </a:extLst>
          </p:cNvPr>
          <p:cNvGrpSpPr/>
          <p:nvPr/>
        </p:nvGrpSpPr>
        <p:grpSpPr>
          <a:xfrm>
            <a:off x="1828800" y="2419350"/>
            <a:ext cx="4510082" cy="2080271"/>
            <a:chOff x="2183992" y="2896409"/>
            <a:chExt cx="3168005" cy="194366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166A45B-3028-4331-B075-A8A585728B9A}"/>
                </a:ext>
              </a:extLst>
            </p:cNvPr>
            <p:cNvGrpSpPr/>
            <p:nvPr/>
          </p:nvGrpSpPr>
          <p:grpSpPr>
            <a:xfrm>
              <a:off x="2183992" y="2896409"/>
              <a:ext cx="3168005" cy="1745984"/>
              <a:chOff x="630239" y="1500625"/>
              <a:chExt cx="3168005" cy="174598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F42569E7-EB9F-4626-A591-7551370FBD00}"/>
                  </a:ext>
                </a:extLst>
              </p:cNvPr>
              <p:cNvGrpSpPr/>
              <p:nvPr/>
            </p:nvGrpSpPr>
            <p:grpSpPr>
              <a:xfrm>
                <a:off x="630239" y="1500625"/>
                <a:ext cx="2872731" cy="1745984"/>
                <a:chOff x="618047" y="1998111"/>
                <a:chExt cx="2872731" cy="1745984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xmlns="" id="{3A9944CC-AD7F-48CE-AA2F-D286190FE6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3052" y="2128916"/>
                  <a:ext cx="1984765" cy="161517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xmlns="" id="{6D706FB7-5C58-4372-92F5-10373AB92E6C}"/>
                    </a:ext>
                  </a:extLst>
                </p:cNvPr>
                <p:cNvGrpSpPr/>
                <p:nvPr/>
              </p:nvGrpSpPr>
              <p:grpSpPr>
                <a:xfrm>
                  <a:off x="1039318" y="1998111"/>
                  <a:ext cx="2451460" cy="1257107"/>
                  <a:chOff x="1898014" y="3951815"/>
                  <a:chExt cx="2451460" cy="1257107"/>
                </a:xfrm>
              </p:grpSpPr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xmlns="" id="{2C77E15D-810E-4D15-A4C3-1D1C53FEBBF9}"/>
                      </a:ext>
                    </a:extLst>
                  </p:cNvPr>
                  <p:cNvCxnSpPr>
                    <a:cxnSpLocks/>
                    <a:stCxn id="10" idx="1"/>
                  </p:cNvCxnSpPr>
                  <p:nvPr/>
                </p:nvCxnSpPr>
                <p:spPr>
                  <a:xfrm flipH="1" flipV="1">
                    <a:off x="2154206" y="4360722"/>
                    <a:ext cx="2195268" cy="33271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091F31CB-53CD-4E64-8FC0-99D6373E4BFC}"/>
                      </a:ext>
                    </a:extLst>
                  </p:cNvPr>
                  <p:cNvSpPr/>
                  <p:nvPr/>
                </p:nvSpPr>
                <p:spPr>
                  <a:xfrm>
                    <a:off x="2811861" y="3951815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xmlns="" id="{2DAD882F-F834-4028-94FE-19E04CE25404}"/>
                      </a:ext>
                    </a:extLst>
                  </p:cNvPr>
                  <p:cNvSpPr/>
                  <p:nvPr/>
                </p:nvSpPr>
                <p:spPr>
                  <a:xfrm>
                    <a:off x="1898014" y="4947312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</p:grp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xmlns="" id="{E2EB5857-9CBD-473D-BC31-994214E32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8047" y="3451921"/>
                  <a:ext cx="2381285" cy="5226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xmlns="" id="{6763DE18-504F-4267-9AF9-54669F6F92C0}"/>
                    </a:ext>
                  </a:extLst>
                </p:cNvPr>
                <p:cNvSpPr/>
                <p:nvPr/>
              </p:nvSpPr>
              <p:spPr>
                <a:xfrm>
                  <a:off x="2580593" y="2195855"/>
                  <a:ext cx="189393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3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xmlns="" id="{29C4D2E3-E57D-4E24-AB32-3CFF61ED964B}"/>
                    </a:ext>
                  </a:extLst>
                </p:cNvPr>
                <p:cNvSpPr/>
                <p:nvPr/>
              </p:nvSpPr>
              <p:spPr>
                <a:xfrm>
                  <a:off x="954841" y="3210895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9FFB7D3A-34A3-44C1-8B45-054845A8335F}"/>
                    </a:ext>
                  </a:extLst>
                </p:cNvPr>
                <p:cNvSpPr/>
                <p:nvPr/>
              </p:nvSpPr>
              <p:spPr>
                <a:xfrm>
                  <a:off x="1333291" y="3255218"/>
                  <a:ext cx="189393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1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xmlns="" id="{55E61C48-43F6-4FB8-9E2D-E4CE155A3909}"/>
                    </a:ext>
                  </a:extLst>
                </p:cNvPr>
                <p:cNvSpPr/>
                <p:nvPr/>
              </p:nvSpPr>
              <p:spPr>
                <a:xfrm>
                  <a:off x="2343817" y="2427057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016A9FDC-41EA-4077-A09A-91CA1911FCE7}"/>
                    </a:ext>
                  </a:extLst>
                </p:cNvPr>
                <p:cNvSpPr/>
                <p:nvPr/>
              </p:nvSpPr>
              <p:spPr>
                <a:xfrm>
                  <a:off x="828308" y="3438537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F45991CC-6914-4673-822D-A59F4DD052D4}"/>
                    </a:ext>
                  </a:extLst>
                </p:cNvPr>
                <p:cNvSpPr/>
                <p:nvPr/>
              </p:nvSpPr>
              <p:spPr>
                <a:xfrm>
                  <a:off x="1025884" y="3485285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xmlns="" id="{84C5368A-22BF-4B03-A582-D50FA86AA41E}"/>
                    </a:ext>
                  </a:extLst>
                </p:cNvPr>
                <p:cNvSpPr/>
                <p:nvPr/>
              </p:nvSpPr>
              <p:spPr>
                <a:xfrm>
                  <a:off x="2291539" y="2157753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="" id="{D53C8126-4448-4DE6-A33F-639B26AF6C89}"/>
                    </a:ext>
                  </a:extLst>
                </p:cNvPr>
                <p:cNvSpPr/>
                <p:nvPr/>
              </p:nvSpPr>
              <p:spPr>
                <a:xfrm>
                  <a:off x="2092518" y="2430840"/>
                  <a:ext cx="189393" cy="2588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2</a:t>
                  </a:r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F0AFDB26-5F53-49D6-9A8D-7E77425BC107}"/>
                  </a:ext>
                </a:extLst>
              </p:cNvPr>
              <p:cNvSpPr/>
              <p:nvPr/>
            </p:nvSpPr>
            <p:spPr>
              <a:xfrm>
                <a:off x="3502970" y="1804302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600" i="1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41868943-09BE-45D8-B2F8-67D03AD469F4}"/>
                  </a:ext>
                </a:extLst>
              </p:cNvPr>
              <p:cNvSpPr/>
              <p:nvPr/>
            </p:nvSpPr>
            <p:spPr>
              <a:xfrm>
                <a:off x="3034692" y="2885626"/>
                <a:ext cx="21993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/>
                  <a:t>l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0C032E1-B53A-41D5-A02F-9DE9EB07F323}"/>
                </a:ext>
              </a:extLst>
            </p:cNvPr>
            <p:cNvSpPr/>
            <p:nvPr/>
          </p:nvSpPr>
          <p:spPr>
            <a:xfrm>
              <a:off x="2197482" y="4581266"/>
              <a:ext cx="183762" cy="258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sz="2400" i="1" dirty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3D18BEE-5CD6-4B99-9E26-AE88BC7FDD09}"/>
              </a:ext>
            </a:extLst>
          </p:cNvPr>
          <p:cNvSpPr/>
          <p:nvPr/>
        </p:nvSpPr>
        <p:spPr>
          <a:xfrm>
            <a:off x="452439" y="458844"/>
            <a:ext cx="6945118" cy="15259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</a:p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transversal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pasang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bersebrangan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6429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3D18BEE-5CD6-4B99-9E26-AE88BC7FDD09}"/>
              </a:ext>
            </a:extLst>
          </p:cNvPr>
          <p:cNvSpPr/>
          <p:nvPr/>
        </p:nvSpPr>
        <p:spPr>
          <a:xfrm>
            <a:off x="452439" y="458844"/>
            <a:ext cx="6945118" cy="15259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3:</a:t>
            </a:r>
          </a:p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dipotong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transversal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sepasang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bersebrangan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6EBA6E9-8E28-4636-AFE3-53450BF4730E}"/>
              </a:ext>
            </a:extLst>
          </p:cNvPr>
          <p:cNvGrpSpPr/>
          <p:nvPr/>
        </p:nvGrpSpPr>
        <p:grpSpPr>
          <a:xfrm>
            <a:off x="1828802" y="2419350"/>
            <a:ext cx="3339590" cy="1989644"/>
            <a:chOff x="1828802" y="2419350"/>
            <a:chExt cx="3339590" cy="19896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166A45B-3028-4331-B075-A8A585728B9A}"/>
                </a:ext>
              </a:extLst>
            </p:cNvPr>
            <p:cNvGrpSpPr/>
            <p:nvPr/>
          </p:nvGrpSpPr>
          <p:grpSpPr>
            <a:xfrm>
              <a:off x="1828802" y="2419350"/>
              <a:ext cx="3339590" cy="1989644"/>
              <a:chOff x="630240" y="1500625"/>
              <a:chExt cx="2345819" cy="185899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F42569E7-EB9F-4626-A591-7551370FBD00}"/>
                  </a:ext>
                </a:extLst>
              </p:cNvPr>
              <p:cNvGrpSpPr/>
              <p:nvPr/>
            </p:nvGrpSpPr>
            <p:grpSpPr>
              <a:xfrm>
                <a:off x="630240" y="1500625"/>
                <a:ext cx="1985289" cy="1858991"/>
                <a:chOff x="618048" y="1998111"/>
                <a:chExt cx="1985289" cy="1858991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xmlns="" id="{3A9944CC-AD7F-48CE-AA2F-D286190FE6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4393" y="2026120"/>
                  <a:ext cx="1434659" cy="183098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xmlns="" id="{6D706FB7-5C58-4372-92F5-10373AB92E6C}"/>
                    </a:ext>
                  </a:extLst>
                </p:cNvPr>
                <p:cNvGrpSpPr/>
                <p:nvPr/>
              </p:nvGrpSpPr>
              <p:grpSpPr>
                <a:xfrm>
                  <a:off x="1039318" y="1998111"/>
                  <a:ext cx="1564019" cy="1257107"/>
                  <a:chOff x="1898014" y="3951815"/>
                  <a:chExt cx="1564019" cy="1257107"/>
                </a:xfrm>
              </p:grpSpPr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xmlns="" id="{2C77E15D-810E-4D15-A4C3-1D1C53FEBB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943297" y="4423228"/>
                    <a:ext cx="1518736" cy="7483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091F31CB-53CD-4E64-8FC0-99D6373E4BFC}"/>
                      </a:ext>
                    </a:extLst>
                  </p:cNvPr>
                  <p:cNvSpPr/>
                  <p:nvPr/>
                </p:nvSpPr>
                <p:spPr>
                  <a:xfrm>
                    <a:off x="2811861" y="3951815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xmlns="" id="{2DAD882F-F834-4028-94FE-19E04CE25404}"/>
                      </a:ext>
                    </a:extLst>
                  </p:cNvPr>
                  <p:cNvSpPr/>
                  <p:nvPr/>
                </p:nvSpPr>
                <p:spPr>
                  <a:xfrm>
                    <a:off x="1898014" y="4947312"/>
                    <a:ext cx="18473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i="1" dirty="0"/>
                  </a:p>
                </p:txBody>
              </p:sp>
            </p:grp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xmlns="" id="{E2EB5857-9CBD-473D-BC31-994214E32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8048" y="3451922"/>
                  <a:ext cx="1605748" cy="4772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xmlns="" id="{29C4D2E3-E57D-4E24-AB32-3CFF61ED964B}"/>
                    </a:ext>
                  </a:extLst>
                </p:cNvPr>
                <p:cNvSpPr/>
                <p:nvPr/>
              </p:nvSpPr>
              <p:spPr>
                <a:xfrm>
                  <a:off x="954841" y="3210895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9FFB7D3A-34A3-44C1-8B45-054845A8335F}"/>
                    </a:ext>
                  </a:extLst>
                </p:cNvPr>
                <p:cNvSpPr/>
                <p:nvPr/>
              </p:nvSpPr>
              <p:spPr>
                <a:xfrm>
                  <a:off x="1333291" y="3255218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xmlns="" id="{55E61C48-43F6-4FB8-9E2D-E4CE155A3909}"/>
                    </a:ext>
                  </a:extLst>
                </p:cNvPr>
                <p:cNvSpPr/>
                <p:nvPr/>
              </p:nvSpPr>
              <p:spPr>
                <a:xfrm>
                  <a:off x="2343817" y="2427057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016A9FDC-41EA-4077-A09A-91CA1911FCE7}"/>
                    </a:ext>
                  </a:extLst>
                </p:cNvPr>
                <p:cNvSpPr/>
                <p:nvPr/>
              </p:nvSpPr>
              <p:spPr>
                <a:xfrm>
                  <a:off x="828308" y="3438537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F45991CC-6914-4673-822D-A59F4DD052D4}"/>
                    </a:ext>
                  </a:extLst>
                </p:cNvPr>
                <p:cNvSpPr/>
                <p:nvPr/>
              </p:nvSpPr>
              <p:spPr>
                <a:xfrm>
                  <a:off x="1025884" y="3485285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xmlns="" id="{84C5368A-22BF-4B03-A582-D50FA86AA41E}"/>
                    </a:ext>
                  </a:extLst>
                </p:cNvPr>
                <p:cNvSpPr/>
                <p:nvPr/>
              </p:nvSpPr>
              <p:spPr>
                <a:xfrm>
                  <a:off x="2291539" y="2157753"/>
                  <a:ext cx="129760" cy="2444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F0AFDB26-5F53-49D6-9A8D-7E77425BC107}"/>
                  </a:ext>
                </a:extLst>
              </p:cNvPr>
              <p:cNvSpPr/>
              <p:nvPr/>
            </p:nvSpPr>
            <p:spPr>
              <a:xfrm>
                <a:off x="2680785" y="1833538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600" i="1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41868943-09BE-45D8-B2F8-67D03AD469F4}"/>
                  </a:ext>
                </a:extLst>
              </p:cNvPr>
              <p:cNvSpPr/>
              <p:nvPr/>
            </p:nvSpPr>
            <p:spPr>
              <a:xfrm>
                <a:off x="2268208" y="2870633"/>
                <a:ext cx="21993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/>
                  <a:t>l</a:t>
                </a:r>
              </a:p>
            </p:txBody>
          </p:sp>
        </p:grpSp>
        <p:sp>
          <p:nvSpPr>
            <p:cNvPr id="28" name="Arc 27">
              <a:extLst>
                <a:ext uri="{FF2B5EF4-FFF2-40B4-BE49-F238E27FC236}">
                  <a16:creationId xmlns:a16="http://schemas.microsoft.com/office/drawing/2014/main" xmlns="" id="{2436DDCA-7DB3-4E4E-994F-E7E10AF4497B}"/>
                </a:ext>
              </a:extLst>
            </p:cNvPr>
            <p:cNvSpPr/>
            <p:nvPr/>
          </p:nvSpPr>
          <p:spPr>
            <a:xfrm>
              <a:off x="3707214" y="2694173"/>
              <a:ext cx="500618" cy="377955"/>
            </a:xfrm>
            <a:prstGeom prst="arc">
              <a:avLst>
                <a:gd name="adj1" fmla="val 16200000"/>
                <a:gd name="adj2" fmla="val 467928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xmlns="" id="{EE0D7F8D-7E6C-4069-BA08-CAE10CA96599}"/>
                </a:ext>
              </a:extLst>
            </p:cNvPr>
            <p:cNvSpPr/>
            <p:nvPr/>
          </p:nvSpPr>
          <p:spPr>
            <a:xfrm rot="11964749">
              <a:off x="2146010" y="3898956"/>
              <a:ext cx="500618" cy="377955"/>
            </a:xfrm>
            <a:prstGeom prst="arc">
              <a:avLst>
                <a:gd name="adj1" fmla="val 16200000"/>
                <a:gd name="adj2" fmla="val 259049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8034959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C3D18BEE-5CD6-4B99-9E26-AE88BC7FDD09}"/>
                  </a:ext>
                </a:extLst>
              </p:cNvPr>
              <p:cNvSpPr/>
              <p:nvPr/>
            </p:nvSpPr>
            <p:spPr>
              <a:xfrm>
                <a:off x="452439" y="458844"/>
                <a:ext cx="6945118" cy="152594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 4:</a:t>
                </a:r>
              </a:p>
              <a:p>
                <a:pPr algn="just"/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dipotong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ketiga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sepasang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180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3D18BEE-5CD6-4B99-9E26-AE88BC7FD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9" y="458844"/>
                <a:ext cx="6945118" cy="1525947"/>
              </a:xfrm>
              <a:prstGeom prst="rect">
                <a:avLst/>
              </a:prstGeom>
              <a:blipFill>
                <a:blip r:embed="rId2"/>
                <a:stretch>
                  <a:fillRect l="-524" r="-5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F871BA0-E24D-4C77-A776-B96D075D186F}"/>
              </a:ext>
            </a:extLst>
          </p:cNvPr>
          <p:cNvGrpSpPr/>
          <p:nvPr/>
        </p:nvGrpSpPr>
        <p:grpSpPr>
          <a:xfrm>
            <a:off x="2255203" y="2373127"/>
            <a:ext cx="3339590" cy="1959666"/>
            <a:chOff x="1828802" y="2449327"/>
            <a:chExt cx="3339590" cy="195966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6716D206-9FE8-4C8D-BCB3-EF3CD7EEA559}"/>
                </a:ext>
              </a:extLst>
            </p:cNvPr>
            <p:cNvGrpSpPr/>
            <p:nvPr/>
          </p:nvGrpSpPr>
          <p:grpSpPr>
            <a:xfrm>
              <a:off x="1828802" y="2449327"/>
              <a:ext cx="3339590" cy="1959666"/>
              <a:chOff x="1828802" y="2449327"/>
              <a:chExt cx="3339590" cy="195966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3166A45B-3028-4331-B075-A8A585728B9A}"/>
                  </a:ext>
                </a:extLst>
              </p:cNvPr>
              <p:cNvGrpSpPr/>
              <p:nvPr/>
            </p:nvGrpSpPr>
            <p:grpSpPr>
              <a:xfrm>
                <a:off x="1828802" y="2449327"/>
                <a:ext cx="3339590" cy="1959666"/>
                <a:chOff x="630240" y="1528634"/>
                <a:chExt cx="2345819" cy="1830982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xmlns="" id="{F42569E7-EB9F-4626-A591-7551370FBD00}"/>
                    </a:ext>
                  </a:extLst>
                </p:cNvPr>
                <p:cNvGrpSpPr/>
                <p:nvPr/>
              </p:nvGrpSpPr>
              <p:grpSpPr>
                <a:xfrm>
                  <a:off x="630240" y="1528634"/>
                  <a:ext cx="1985289" cy="1830982"/>
                  <a:chOff x="618048" y="2026120"/>
                  <a:chExt cx="1985289" cy="1830982"/>
                </a:xfrm>
              </p:grpSpPr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xmlns="" id="{3A9944CC-AD7F-48CE-AA2F-D286190FE6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54393" y="2026120"/>
                    <a:ext cx="1434659" cy="1830982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xmlns="" id="{6D706FB7-5C58-4372-92F5-10373AB92E6C}"/>
                      </a:ext>
                    </a:extLst>
                  </p:cNvPr>
                  <p:cNvGrpSpPr/>
                  <p:nvPr/>
                </p:nvGrpSpPr>
                <p:grpSpPr>
                  <a:xfrm>
                    <a:off x="1039318" y="2469524"/>
                    <a:ext cx="1564019" cy="785694"/>
                    <a:chOff x="1898014" y="4423228"/>
                    <a:chExt cx="1564019" cy="785694"/>
                  </a:xfrm>
                </p:grpSpPr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xmlns="" id="{2C77E15D-810E-4D15-A4C3-1D1C53FEBBF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943297" y="4423228"/>
                      <a:ext cx="1518736" cy="748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xmlns="" id="{2DAD882F-F834-4028-94FE-19E04CE25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98014" y="4947312"/>
                      <a:ext cx="184731" cy="2616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endParaRPr lang="en-US" sz="1100" i="1" dirty="0"/>
                    </a:p>
                  </p:txBody>
                </p:sp>
              </p:grp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xmlns="" id="{E2EB5857-9CBD-473D-BC31-994214E32D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18048" y="3451922"/>
                    <a:ext cx="1605748" cy="47727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xmlns="" id="{29C4D2E3-E57D-4E24-AB32-3CFF61ED964B}"/>
                      </a:ext>
                    </a:extLst>
                  </p:cNvPr>
                  <p:cNvSpPr/>
                  <p:nvPr/>
                </p:nvSpPr>
                <p:spPr>
                  <a:xfrm>
                    <a:off x="954841" y="3210895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xmlns="" id="{9FFB7D3A-34A3-44C1-8B45-054845A8335F}"/>
                      </a:ext>
                    </a:extLst>
                  </p:cNvPr>
                  <p:cNvSpPr/>
                  <p:nvPr/>
                </p:nvSpPr>
                <p:spPr>
                  <a:xfrm>
                    <a:off x="1333291" y="3255218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xmlns="" id="{55E61C48-43F6-4FB8-9E2D-E4CE155A3909}"/>
                      </a:ext>
                    </a:extLst>
                  </p:cNvPr>
                  <p:cNvSpPr/>
                  <p:nvPr/>
                </p:nvSpPr>
                <p:spPr>
                  <a:xfrm>
                    <a:off x="2343817" y="2427057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xmlns="" id="{016A9FDC-41EA-4077-A09A-91CA1911FCE7}"/>
                      </a:ext>
                    </a:extLst>
                  </p:cNvPr>
                  <p:cNvSpPr/>
                  <p:nvPr/>
                </p:nvSpPr>
                <p:spPr>
                  <a:xfrm>
                    <a:off x="828308" y="3438537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xmlns="" id="{F45991CC-6914-4673-822D-A59F4DD052D4}"/>
                      </a:ext>
                    </a:extLst>
                  </p:cNvPr>
                  <p:cNvSpPr/>
                  <p:nvPr/>
                </p:nvSpPr>
                <p:spPr>
                  <a:xfrm>
                    <a:off x="1025884" y="3485285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xmlns="" id="{84C5368A-22BF-4B03-A582-D50FA86AA41E}"/>
                      </a:ext>
                    </a:extLst>
                  </p:cNvPr>
                  <p:cNvSpPr/>
                  <p:nvPr/>
                </p:nvSpPr>
                <p:spPr>
                  <a:xfrm>
                    <a:off x="2291539" y="2157753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p:grp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xmlns="" id="{F0AFDB26-5F53-49D6-9A8D-7E77425BC107}"/>
                    </a:ext>
                  </a:extLst>
                </p:cNvPr>
                <p:cNvSpPr/>
                <p:nvPr/>
              </p:nvSpPr>
              <p:spPr>
                <a:xfrm>
                  <a:off x="2680785" y="1833538"/>
                  <a:ext cx="2952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US" sz="1600" i="1" dirty="0"/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xmlns="" id="{41868943-09BE-45D8-B2F8-67D03AD469F4}"/>
                    </a:ext>
                  </a:extLst>
                </p:cNvPr>
                <p:cNvSpPr/>
                <p:nvPr/>
              </p:nvSpPr>
              <p:spPr>
                <a:xfrm>
                  <a:off x="2268208" y="2870633"/>
                  <a:ext cx="21993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/>
                    <a:t>l</a:t>
                  </a:r>
                </a:p>
              </p:txBody>
            </p:sp>
          </p:grp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xmlns="" id="{8E5D0EB0-7BB0-401A-80B6-9562A7BDDC03}"/>
                  </a:ext>
                </a:extLst>
              </p:cNvPr>
              <p:cNvSpPr/>
              <p:nvPr/>
            </p:nvSpPr>
            <p:spPr>
              <a:xfrm rot="8646265">
                <a:off x="3570933" y="2600091"/>
                <a:ext cx="479280" cy="580561"/>
              </a:xfrm>
              <a:prstGeom prst="arc">
                <a:avLst>
                  <a:gd name="adj1" fmla="val 13435763"/>
                  <a:gd name="adj2" fmla="val 259049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xmlns="" id="{AA46FAD6-1476-46C4-B592-A7C8A9288D11}"/>
                  </a:ext>
                </a:extLst>
              </p:cNvPr>
              <p:cNvSpPr/>
              <p:nvPr/>
            </p:nvSpPr>
            <p:spPr>
              <a:xfrm rot="2648183">
                <a:off x="2746690" y="3670730"/>
                <a:ext cx="479280" cy="580561"/>
              </a:xfrm>
              <a:prstGeom prst="arc">
                <a:avLst>
                  <a:gd name="adj1" fmla="val 12897972"/>
                  <a:gd name="adj2" fmla="val 19529475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CCC8EA37-D277-4806-814D-655EBAF725B5}"/>
                </a:ext>
              </a:extLst>
            </p:cNvPr>
            <p:cNvGrpSpPr/>
            <p:nvPr/>
          </p:nvGrpSpPr>
          <p:grpSpPr>
            <a:xfrm rot="21392791">
              <a:off x="2914441" y="2864360"/>
              <a:ext cx="261937" cy="134079"/>
              <a:chOff x="6129547" y="2435280"/>
              <a:chExt cx="261937" cy="134079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xmlns="" id="{C0E2DBFF-ADDE-4FD6-AE02-2186E70CFAFD}"/>
                  </a:ext>
                </a:extLst>
              </p:cNvPr>
              <p:cNvCxnSpPr/>
              <p:nvPr/>
            </p:nvCxnSpPr>
            <p:spPr>
              <a:xfrm flipH="1">
                <a:off x="6129547" y="2435280"/>
                <a:ext cx="228600" cy="10409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xmlns="" id="{ABE2BCE6-BA36-450D-BB02-14B89A31AFDF}"/>
                  </a:ext>
                </a:extLst>
              </p:cNvPr>
              <p:cNvCxnSpPr/>
              <p:nvPr/>
            </p:nvCxnSpPr>
            <p:spPr>
              <a:xfrm flipH="1">
                <a:off x="6162884" y="2465268"/>
                <a:ext cx="228600" cy="10409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85CF6B88-0304-4E89-8CCC-D526B05E0566}"/>
                </a:ext>
              </a:extLst>
            </p:cNvPr>
            <p:cNvGrpSpPr/>
            <p:nvPr/>
          </p:nvGrpSpPr>
          <p:grpSpPr>
            <a:xfrm rot="21392791">
              <a:off x="2124164" y="3918528"/>
              <a:ext cx="261936" cy="134079"/>
              <a:chOff x="6171460" y="2455791"/>
              <a:chExt cx="261936" cy="134079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9F364F10-4070-4259-9D07-8957F5E888C2}"/>
                  </a:ext>
                </a:extLst>
              </p:cNvPr>
              <p:cNvCxnSpPr/>
              <p:nvPr/>
            </p:nvCxnSpPr>
            <p:spPr>
              <a:xfrm flipH="1">
                <a:off x="6171460" y="2455791"/>
                <a:ext cx="228600" cy="10409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xmlns="" id="{07C33DBB-CF19-4040-A017-128EF59FD5A9}"/>
                  </a:ext>
                </a:extLst>
              </p:cNvPr>
              <p:cNvCxnSpPr/>
              <p:nvPr/>
            </p:nvCxnSpPr>
            <p:spPr>
              <a:xfrm flipH="1">
                <a:off x="6204796" y="2485779"/>
                <a:ext cx="228600" cy="10409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12080441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3D18BEE-5CD6-4B99-9E26-AE88BC7FDD09}"/>
              </a:ext>
            </a:extLst>
          </p:cNvPr>
          <p:cNvSpPr/>
          <p:nvPr/>
        </p:nvSpPr>
        <p:spPr>
          <a:xfrm>
            <a:off x="452438" y="458844"/>
            <a:ext cx="7015161" cy="15259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5:</a:t>
            </a:r>
          </a:p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tegak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tegak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09D9B87B-760D-40F4-9F13-2119D3B4704B}"/>
              </a:ext>
            </a:extLst>
          </p:cNvPr>
          <p:cNvGrpSpPr/>
          <p:nvPr/>
        </p:nvGrpSpPr>
        <p:grpSpPr>
          <a:xfrm>
            <a:off x="1981200" y="2343150"/>
            <a:ext cx="3413262" cy="2006334"/>
            <a:chOff x="1371600" y="2054011"/>
            <a:chExt cx="3413262" cy="20063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94A89A55-3D3C-4EB9-857D-1C9AD25D4126}"/>
                </a:ext>
              </a:extLst>
            </p:cNvPr>
            <p:cNvSpPr/>
            <p:nvPr/>
          </p:nvSpPr>
          <p:spPr>
            <a:xfrm>
              <a:off x="3318951" y="2054011"/>
              <a:ext cx="420362" cy="296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US" sz="1600" i="1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44051A6E-9074-4930-BCE2-C7A089DEE3DB}"/>
                </a:ext>
              </a:extLst>
            </p:cNvPr>
            <p:cNvGrpSpPr/>
            <p:nvPr/>
          </p:nvGrpSpPr>
          <p:grpSpPr>
            <a:xfrm>
              <a:off x="1371600" y="2073479"/>
              <a:ext cx="3413262" cy="1986866"/>
              <a:chOff x="1371600" y="2073479"/>
              <a:chExt cx="3413262" cy="198686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AA8DB537-CC29-4887-B8B4-ADB03C6D9AAC}"/>
                  </a:ext>
                </a:extLst>
              </p:cNvPr>
              <p:cNvGrpSpPr/>
              <p:nvPr/>
            </p:nvGrpSpPr>
            <p:grpSpPr>
              <a:xfrm>
                <a:off x="1371600" y="2257074"/>
                <a:ext cx="3185469" cy="1803271"/>
                <a:chOff x="2133600" y="2876549"/>
                <a:chExt cx="3185469" cy="1803271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xmlns="" id="{F42569E7-EB9F-4626-A591-7551370FBD00}"/>
                    </a:ext>
                  </a:extLst>
                </p:cNvPr>
                <p:cNvGrpSpPr/>
                <p:nvPr/>
              </p:nvGrpSpPr>
              <p:grpSpPr>
                <a:xfrm>
                  <a:off x="2133600" y="2876549"/>
                  <a:ext cx="3185469" cy="1803271"/>
                  <a:chOff x="828308" y="1998111"/>
                  <a:chExt cx="2237560" cy="1684857"/>
                </a:xfrm>
              </p:grpSpPr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xmlns="" id="{6D706FB7-5C58-4372-92F5-10373AB92E6C}"/>
                      </a:ext>
                    </a:extLst>
                  </p:cNvPr>
                  <p:cNvGrpSpPr/>
                  <p:nvPr/>
                </p:nvGrpSpPr>
                <p:grpSpPr>
                  <a:xfrm>
                    <a:off x="1039318" y="1998111"/>
                    <a:ext cx="2026550" cy="1257107"/>
                    <a:chOff x="1898014" y="3951815"/>
                    <a:chExt cx="2026550" cy="1257107"/>
                  </a:xfrm>
                </p:grpSpPr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xmlns="" id="{2C77E15D-810E-4D15-A4C3-1D1C53FEBBF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206024" y="5174437"/>
                      <a:ext cx="1718540" cy="2799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xmlns="" id="{091F31CB-53CD-4E64-8FC0-99D6373E4B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1861" y="3951815"/>
                      <a:ext cx="184731" cy="2616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endParaRPr lang="en-US" sz="1100" i="1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xmlns="" id="{2DAD882F-F834-4028-94FE-19E04CE25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98014" y="4947312"/>
                      <a:ext cx="184731" cy="2616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endParaRPr lang="en-US" sz="1100" i="1" dirty="0"/>
                    </a:p>
                  </p:txBody>
                </p:sp>
              </p:grp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xmlns="" id="{29C4D2E3-E57D-4E24-AB32-3CFF61ED964B}"/>
                      </a:ext>
                    </a:extLst>
                  </p:cNvPr>
                  <p:cNvSpPr/>
                  <p:nvPr/>
                </p:nvSpPr>
                <p:spPr>
                  <a:xfrm>
                    <a:off x="954841" y="3210895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xmlns="" id="{55E61C48-43F6-4FB8-9E2D-E4CE155A3909}"/>
                      </a:ext>
                    </a:extLst>
                  </p:cNvPr>
                  <p:cNvSpPr/>
                  <p:nvPr/>
                </p:nvSpPr>
                <p:spPr>
                  <a:xfrm>
                    <a:off x="2343817" y="2427057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xmlns="" id="{016A9FDC-41EA-4077-A09A-91CA1911FCE7}"/>
                      </a:ext>
                    </a:extLst>
                  </p:cNvPr>
                  <p:cNvSpPr/>
                  <p:nvPr/>
                </p:nvSpPr>
                <p:spPr>
                  <a:xfrm>
                    <a:off x="828308" y="3438537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xmlns="" id="{84C5368A-22BF-4B03-A582-D50FA86AA41E}"/>
                      </a:ext>
                    </a:extLst>
                  </p:cNvPr>
                  <p:cNvSpPr/>
                  <p:nvPr/>
                </p:nvSpPr>
                <p:spPr>
                  <a:xfrm>
                    <a:off x="2291539" y="2157753"/>
                    <a:ext cx="129760" cy="244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sz="11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xmlns="" id="{330EF1FB-FD82-46E4-BD6A-B0F25569DA04}"/>
                    </a:ext>
                  </a:extLst>
                </p:cNvPr>
                <p:cNvGrpSpPr/>
                <p:nvPr/>
              </p:nvGrpSpPr>
              <p:grpSpPr>
                <a:xfrm>
                  <a:off x="3364512" y="2946600"/>
                  <a:ext cx="1010023" cy="1249331"/>
                  <a:chOff x="3358096" y="2952750"/>
                  <a:chExt cx="1010023" cy="1249331"/>
                </a:xfrm>
              </p:grpSpPr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xmlns="" id="{D0CC273E-0E40-4313-8DAA-470000F77C5B}"/>
                      </a:ext>
                    </a:extLst>
                  </p:cNvPr>
                  <p:cNvCxnSpPr/>
                  <p:nvPr/>
                </p:nvCxnSpPr>
                <p:spPr>
                  <a:xfrm>
                    <a:off x="3359978" y="2952750"/>
                    <a:ext cx="0" cy="1241840"/>
                  </a:xfrm>
                  <a:prstGeom prst="line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xmlns="" id="{979D8FDE-84B5-4D82-B633-A85B90573E0E}"/>
                      </a:ext>
                    </a:extLst>
                  </p:cNvPr>
                  <p:cNvCxnSpPr/>
                  <p:nvPr/>
                </p:nvCxnSpPr>
                <p:spPr>
                  <a:xfrm>
                    <a:off x="4213839" y="2952750"/>
                    <a:ext cx="0" cy="1241840"/>
                  </a:xfrm>
                  <a:prstGeom prst="line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xmlns="" id="{AE26A848-E89B-449A-AA2F-FBE52EBA1FE3}"/>
                      </a:ext>
                    </a:extLst>
                  </p:cNvPr>
                  <p:cNvSpPr/>
                  <p:nvPr/>
                </p:nvSpPr>
                <p:spPr>
                  <a:xfrm>
                    <a:off x="4215722" y="4066613"/>
                    <a:ext cx="152397" cy="135468"/>
                  </a:xfrm>
                  <a:prstGeom prst="rect">
                    <a:avLst/>
                  </a:prstGeom>
                  <a:noFill/>
                  <a:ln w="952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xmlns="" id="{89E31D55-FAC4-4644-AD87-3B5D5C3409A5}"/>
                      </a:ext>
                    </a:extLst>
                  </p:cNvPr>
                  <p:cNvSpPr/>
                  <p:nvPr/>
                </p:nvSpPr>
                <p:spPr>
                  <a:xfrm>
                    <a:off x="3358096" y="4055780"/>
                    <a:ext cx="152397" cy="135468"/>
                  </a:xfrm>
                  <a:prstGeom prst="rect">
                    <a:avLst/>
                  </a:prstGeom>
                  <a:noFill/>
                  <a:ln w="952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E6A3B935-2B94-48CA-8E41-13EF10984604}"/>
                  </a:ext>
                </a:extLst>
              </p:cNvPr>
              <p:cNvSpPr/>
              <p:nvPr/>
            </p:nvSpPr>
            <p:spPr>
              <a:xfrm>
                <a:off x="2485032" y="2073479"/>
                <a:ext cx="22794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endParaRPr lang="en-US" sz="1600" i="1" dirty="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7C28154A-12E0-4FE1-8136-FF9745F52CBD}"/>
                  </a:ext>
                </a:extLst>
              </p:cNvPr>
              <p:cNvSpPr/>
              <p:nvPr/>
            </p:nvSpPr>
            <p:spPr>
              <a:xfrm>
                <a:off x="4523252" y="3430155"/>
                <a:ext cx="2616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US" sz="1600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4067217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17645" y="228727"/>
            <a:ext cx="5697205" cy="1084222"/>
            <a:chOff x="152397" y="219573"/>
            <a:chExt cx="9106252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7" y="219573"/>
              <a:ext cx="9106252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11139" y="565131"/>
              <a:ext cx="79688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5.3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Sudut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Dalam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dan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Sudut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Luar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Segitiga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95C97D74-5320-49CE-AD1D-EDD3CCD70C32}"/>
              </a:ext>
            </a:extLst>
          </p:cNvPr>
          <p:cNvGrpSpPr/>
          <p:nvPr/>
        </p:nvGrpSpPr>
        <p:grpSpPr>
          <a:xfrm>
            <a:off x="317645" y="1566597"/>
            <a:ext cx="2590800" cy="1769357"/>
            <a:chOff x="1752600" y="1645920"/>
            <a:chExt cx="2590800" cy="176935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8D3F1A21-C047-4CB1-90EA-8D490F4149D0}"/>
                </a:ext>
              </a:extLst>
            </p:cNvPr>
            <p:cNvGrpSpPr/>
            <p:nvPr/>
          </p:nvGrpSpPr>
          <p:grpSpPr>
            <a:xfrm>
              <a:off x="1752600" y="1645920"/>
              <a:ext cx="2590800" cy="1459230"/>
              <a:chOff x="1752600" y="1645920"/>
              <a:chExt cx="4572000" cy="1992630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71B310B1-0AE0-4719-A875-73A8D1814D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52600" y="1657350"/>
                <a:ext cx="1219200" cy="198120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xmlns="" id="{5EA6017D-EE7A-448F-A3FA-114A4EDF4A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52600" y="3638550"/>
                <a:ext cx="4572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0A073EC0-827B-46B2-87E6-69F277AA80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71800" y="1645920"/>
                <a:ext cx="1752600" cy="199263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Arc 27">
              <a:extLst>
                <a:ext uri="{FF2B5EF4-FFF2-40B4-BE49-F238E27FC236}">
                  <a16:creationId xmlns:a16="http://schemas.microsoft.com/office/drawing/2014/main" xmlns="" id="{7017FD15-2112-4997-B185-7DDEBBAC77BC}"/>
                </a:ext>
              </a:extLst>
            </p:cNvPr>
            <p:cNvSpPr/>
            <p:nvPr/>
          </p:nvSpPr>
          <p:spPr>
            <a:xfrm rot="1082036">
              <a:off x="3196567" y="2870564"/>
              <a:ext cx="480104" cy="544713"/>
            </a:xfrm>
            <a:prstGeom prst="arc">
              <a:avLst>
                <a:gd name="adj1" fmla="val 13435763"/>
                <a:gd name="adj2" fmla="val 19993742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2E47F4D6-C4C4-4252-AE70-DE006673CC29}"/>
              </a:ext>
            </a:extLst>
          </p:cNvPr>
          <p:cNvGrpSpPr/>
          <p:nvPr/>
        </p:nvGrpSpPr>
        <p:grpSpPr>
          <a:xfrm>
            <a:off x="3060765" y="1574967"/>
            <a:ext cx="2096495" cy="2060460"/>
            <a:chOff x="4758969" y="1654290"/>
            <a:chExt cx="2096495" cy="206046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573A6F56-B14E-430C-87EE-EE5C3CC2C229}"/>
                </a:ext>
              </a:extLst>
            </p:cNvPr>
            <p:cNvGrpSpPr/>
            <p:nvPr/>
          </p:nvGrpSpPr>
          <p:grpSpPr>
            <a:xfrm>
              <a:off x="4758969" y="1654290"/>
              <a:ext cx="2096495" cy="2060460"/>
              <a:chOff x="1679130" y="1645920"/>
              <a:chExt cx="3699697" cy="2813631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xmlns="" id="{D597764D-F375-4475-8EB5-31D3DAFD21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79130" y="1657350"/>
                <a:ext cx="1292672" cy="1992629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xmlns="" id="{11BA136A-4BFB-49B3-966E-43AAD152D0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79130" y="3627121"/>
                <a:ext cx="2996118" cy="2285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E70A5659-AFDC-4236-9F7B-FCD031D7FA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71800" y="1645920"/>
                <a:ext cx="2407027" cy="281363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rc 28">
              <a:extLst>
                <a:ext uri="{FF2B5EF4-FFF2-40B4-BE49-F238E27FC236}">
                  <a16:creationId xmlns:a16="http://schemas.microsoft.com/office/drawing/2014/main" xmlns="" id="{E88C18B8-CA90-4B04-B35B-E72996E3089B}"/>
                </a:ext>
              </a:extLst>
            </p:cNvPr>
            <p:cNvSpPr/>
            <p:nvPr/>
          </p:nvSpPr>
          <p:spPr>
            <a:xfrm rot="11595724">
              <a:off x="6178228" y="2784671"/>
              <a:ext cx="480104" cy="544713"/>
            </a:xfrm>
            <a:prstGeom prst="arc">
              <a:avLst>
                <a:gd name="adj1" fmla="val 13352167"/>
                <a:gd name="adj2" fmla="val 20018016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3249BBA-D83B-4559-89A5-A9465C0A7AB6}"/>
              </a:ext>
            </a:extLst>
          </p:cNvPr>
          <p:cNvSpPr/>
          <p:nvPr/>
        </p:nvSpPr>
        <p:spPr>
          <a:xfrm>
            <a:off x="1763636" y="3141776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83DE4E14-0AF8-408A-9FE7-5F5F4F0B434A}"/>
              </a:ext>
            </a:extLst>
          </p:cNvPr>
          <p:cNvGrpSpPr/>
          <p:nvPr/>
        </p:nvGrpSpPr>
        <p:grpSpPr>
          <a:xfrm>
            <a:off x="6303159" y="1463296"/>
            <a:ext cx="2121093" cy="2132773"/>
            <a:chOff x="6303159" y="1463296"/>
            <a:chExt cx="2121093" cy="213277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58064AEE-B95A-46B8-8DCD-E08C06684B03}"/>
                </a:ext>
              </a:extLst>
            </p:cNvPr>
            <p:cNvGrpSpPr/>
            <p:nvPr/>
          </p:nvGrpSpPr>
          <p:grpSpPr>
            <a:xfrm>
              <a:off x="6564435" y="1679249"/>
              <a:ext cx="1832283" cy="1662146"/>
              <a:chOff x="4800602" y="1654290"/>
              <a:chExt cx="1832283" cy="166214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3F11FBC8-615E-424B-9B65-6B80C3DEA2A7}"/>
                  </a:ext>
                </a:extLst>
              </p:cNvPr>
              <p:cNvGrpSpPr/>
              <p:nvPr/>
            </p:nvGrpSpPr>
            <p:grpSpPr>
              <a:xfrm>
                <a:off x="4800602" y="1654290"/>
                <a:ext cx="1684019" cy="1459231"/>
                <a:chOff x="1752600" y="1645920"/>
                <a:chExt cx="2971798" cy="1992631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xmlns="" id="{BCCF69E8-BE9C-41FD-9420-022ED2870F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52600" y="1657350"/>
                  <a:ext cx="1219200" cy="19812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xmlns="" id="{2CF031C5-B413-4942-9751-7159A4C85E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52600" y="3627121"/>
                  <a:ext cx="2971798" cy="1143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xmlns="" id="{28C6334C-21E7-41F8-8090-D7E25E10C4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971800" y="1645920"/>
                  <a:ext cx="1741765" cy="199262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xmlns="" id="{42D32557-3CA4-440A-8133-CED050AC9534}"/>
                  </a:ext>
                </a:extLst>
              </p:cNvPr>
              <p:cNvSpPr/>
              <p:nvPr/>
            </p:nvSpPr>
            <p:spPr>
              <a:xfrm rot="17848582">
                <a:off x="6120477" y="2804027"/>
                <a:ext cx="480104" cy="544713"/>
              </a:xfrm>
              <a:prstGeom prst="arc">
                <a:avLst>
                  <a:gd name="adj1" fmla="val 14290777"/>
                  <a:gd name="adj2" fmla="val 19030680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Arc 42">
              <a:extLst>
                <a:ext uri="{FF2B5EF4-FFF2-40B4-BE49-F238E27FC236}">
                  <a16:creationId xmlns:a16="http://schemas.microsoft.com/office/drawing/2014/main" xmlns="" id="{A67979E8-15D9-419C-8348-9B1ADF55E4CB}"/>
                </a:ext>
              </a:extLst>
            </p:cNvPr>
            <p:cNvSpPr/>
            <p:nvPr/>
          </p:nvSpPr>
          <p:spPr>
            <a:xfrm rot="10011987">
              <a:off x="7032619" y="1463296"/>
              <a:ext cx="480104" cy="549793"/>
            </a:xfrm>
            <a:prstGeom prst="arc">
              <a:avLst>
                <a:gd name="adj1" fmla="val 14794112"/>
                <a:gd name="adj2" fmla="val 18914930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xmlns="" id="{68C39B2B-84F6-4216-88FD-72258364A687}"/>
                </a:ext>
              </a:extLst>
            </p:cNvPr>
            <p:cNvSpPr/>
            <p:nvPr/>
          </p:nvSpPr>
          <p:spPr>
            <a:xfrm rot="2316270">
              <a:off x="6418481" y="2876135"/>
              <a:ext cx="480104" cy="544713"/>
            </a:xfrm>
            <a:prstGeom prst="arc">
              <a:avLst>
                <a:gd name="adj1" fmla="val 14360143"/>
                <a:gd name="adj2" fmla="val 19038254"/>
              </a:avLst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A534FCED-6C17-4FE7-8A56-C3185F48905A}"/>
                </a:ext>
              </a:extLst>
            </p:cNvPr>
            <p:cNvSpPr/>
            <p:nvPr/>
          </p:nvSpPr>
          <p:spPr>
            <a:xfrm>
              <a:off x="6303159" y="3226737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dalam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segitiga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4869425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53249BBA-D83B-4559-89A5-A9465C0A7AB6}"/>
                  </a:ext>
                </a:extLst>
              </p:cNvPr>
              <p:cNvSpPr/>
              <p:nvPr/>
            </p:nvSpPr>
            <p:spPr>
              <a:xfrm>
                <a:off x="228599" y="742950"/>
                <a:ext cx="724185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Diketahuai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US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masing-masing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sudut-sudutnya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berpotonga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𝐴𝐷𝐵</m:t>
                    </m:r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3249BBA-D83B-4559-89A5-A9465C0A7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9" y="742950"/>
                <a:ext cx="7241857" cy="923330"/>
              </a:xfrm>
              <a:prstGeom prst="rect">
                <a:avLst/>
              </a:prstGeom>
              <a:blipFill>
                <a:blip r:embed="rId2"/>
                <a:stretch>
                  <a:fillRect l="-673" t="-5298" r="-758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nip Single Corner Rectangle 47">
            <a:extLst>
              <a:ext uri="{FF2B5EF4-FFF2-40B4-BE49-F238E27FC236}">
                <a16:creationId xmlns:a16="http://schemas.microsoft.com/office/drawing/2014/main" xmlns="" id="{4250B7F1-7E4A-4288-A618-197B779B7B31}"/>
              </a:ext>
            </a:extLst>
          </p:cNvPr>
          <p:cNvSpPr/>
          <p:nvPr/>
        </p:nvSpPr>
        <p:spPr>
          <a:xfrm>
            <a:off x="228600" y="2095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F95586F2-2680-4BC9-8479-9EAACABD36B6}"/>
              </a:ext>
            </a:extLst>
          </p:cNvPr>
          <p:cNvGrpSpPr/>
          <p:nvPr/>
        </p:nvGrpSpPr>
        <p:grpSpPr>
          <a:xfrm>
            <a:off x="2438400" y="1345274"/>
            <a:ext cx="2552268" cy="2452951"/>
            <a:chOff x="1763637" y="90225"/>
            <a:chExt cx="2552268" cy="2452951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29D19531-A7AD-41CF-9902-3CB351F60F7C}"/>
                </a:ext>
              </a:extLst>
            </p:cNvPr>
            <p:cNvGrpSpPr/>
            <p:nvPr/>
          </p:nvGrpSpPr>
          <p:grpSpPr>
            <a:xfrm>
              <a:off x="1763637" y="90225"/>
              <a:ext cx="2552268" cy="2452951"/>
              <a:chOff x="1763637" y="90225"/>
              <a:chExt cx="2552268" cy="245295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7A3A8381-330F-4F78-AB20-AE1930100E35}"/>
                  </a:ext>
                </a:extLst>
              </p:cNvPr>
              <p:cNvGrpSpPr/>
              <p:nvPr/>
            </p:nvGrpSpPr>
            <p:grpSpPr>
              <a:xfrm>
                <a:off x="1763637" y="90225"/>
                <a:ext cx="2552268" cy="2452951"/>
                <a:chOff x="6564435" y="1296104"/>
                <a:chExt cx="1684019" cy="184237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xmlns="" id="{3F11FBC8-615E-424B-9B65-6B80C3DEA2A7}"/>
                    </a:ext>
                  </a:extLst>
                </p:cNvPr>
                <p:cNvGrpSpPr/>
                <p:nvPr/>
              </p:nvGrpSpPr>
              <p:grpSpPr>
                <a:xfrm>
                  <a:off x="6564435" y="1679250"/>
                  <a:ext cx="1684019" cy="1459230"/>
                  <a:chOff x="1752600" y="1645921"/>
                  <a:chExt cx="2971798" cy="1992630"/>
                </a:xfrm>
              </p:grpSpPr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xmlns="" id="{BCCF69E8-BE9C-41FD-9420-022ED2870F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52600" y="1657350"/>
                    <a:ext cx="1219200" cy="198120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xmlns="" id="{2CF031C5-B413-4942-9751-7159A4C85E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52600" y="3627121"/>
                    <a:ext cx="2971798" cy="1143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xmlns="" id="{28C6334C-21E7-41F8-8090-D7E25E10C4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971801" y="1645921"/>
                    <a:ext cx="1752597" cy="198120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" name="Arc 42">
                  <a:extLst>
                    <a:ext uri="{FF2B5EF4-FFF2-40B4-BE49-F238E27FC236}">
                      <a16:creationId xmlns:a16="http://schemas.microsoft.com/office/drawing/2014/main" xmlns="" id="{A67979E8-15D9-419C-8348-9B1ADF55E4CB}"/>
                    </a:ext>
                  </a:extLst>
                </p:cNvPr>
                <p:cNvSpPr/>
                <p:nvPr/>
              </p:nvSpPr>
              <p:spPr>
                <a:xfrm rot="9913252">
                  <a:off x="7038109" y="1296104"/>
                  <a:ext cx="480104" cy="549793"/>
                </a:xfrm>
                <a:prstGeom prst="arc">
                  <a:avLst>
                    <a:gd name="adj1" fmla="val 15919037"/>
                    <a:gd name="adj2" fmla="val 18484126"/>
                  </a:avLst>
                </a:prstGeom>
                <a:ln w="127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xmlns="" id="{F0859FDD-9F7B-492E-BE27-712631C3AEFB}"/>
                  </a:ext>
                </a:extLst>
              </p:cNvPr>
              <p:cNvGrpSpPr/>
              <p:nvPr/>
            </p:nvGrpSpPr>
            <p:grpSpPr>
              <a:xfrm>
                <a:off x="1763637" y="487484"/>
                <a:ext cx="2543573" cy="2044548"/>
                <a:chOff x="1763637" y="487484"/>
                <a:chExt cx="2543573" cy="2044548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xmlns="" id="{123DB334-F623-4FDB-873F-6FF97CAD2B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3637" y="1883059"/>
                  <a:ext cx="1081710" cy="64897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xmlns="" id="{02159ED8-F3E1-4DE3-A97D-A7EFC5F3BE0E}"/>
                    </a:ext>
                  </a:extLst>
                </p:cNvPr>
                <p:cNvGrpSpPr/>
                <p:nvPr/>
              </p:nvGrpSpPr>
              <p:grpSpPr>
                <a:xfrm>
                  <a:off x="2820716" y="487484"/>
                  <a:ext cx="1486494" cy="2027757"/>
                  <a:chOff x="2820716" y="487484"/>
                  <a:chExt cx="1486494" cy="2027757"/>
                </a:xfrm>
              </p:grpSpPr>
              <p:cxnSp>
                <p:nvCxnSpPr>
                  <p:cNvPr id="30" name="Connector: Curved 29">
                    <a:extLst>
                      <a:ext uri="{FF2B5EF4-FFF2-40B4-BE49-F238E27FC236}">
                        <a16:creationId xmlns:a16="http://schemas.microsoft.com/office/drawing/2014/main" xmlns="" id="{53004CB2-2384-44CF-8629-EF4E3A6B44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20716" y="666750"/>
                    <a:ext cx="236489" cy="83833"/>
                  </a:xfrm>
                  <a:prstGeom prst="curvedConnector3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4" name="Rectangle 13">
                        <a:extLst>
                          <a:ext uri="{FF2B5EF4-FFF2-40B4-BE49-F238E27FC236}">
                            <a16:creationId xmlns:a16="http://schemas.microsoft.com/office/drawing/2014/main" xmlns="" id="{36FCD667-B71A-42FA-8ECF-5937A3F962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06984" y="487484"/>
                        <a:ext cx="527709" cy="276999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14:m>
                          <m:oMath xmlns:m="http://schemas.openxmlformats.org/officeDocument/2006/math">
                            <m:r>
                              <a:rPr lang="en-US" sz="12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</m:oMath>
                        </a14:m>
                        <a:r>
                          <a:rPr lang="en-US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a:t>0</a:t>
                        </a:r>
                        <a14:m>
                          <m:oMath xmlns:m="http://schemas.openxmlformats.org/officeDocument/2006/math">
                            <m:r>
                              <a:rPr lang="en-US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°</m:t>
                            </m:r>
                          </m:oMath>
                        </a14:m>
                        <a:endParaRPr lang="en-US" sz="1200" dirty="0"/>
                      </a:p>
                    </p:txBody>
                  </p:sp>
                </mc:Choice>
                <mc:Fallback xmlns="">
                  <p:sp>
                    <p:nvSpPr>
                      <p:cNvPr id="14" name="Rectangle 13">
                        <a:extLst>
                          <a:ext uri="{FF2B5EF4-FFF2-40B4-BE49-F238E27FC236}">
                            <a16:creationId xmlns:a16="http://schemas.microsoft.com/office/drawing/2014/main" id="{36FCD667-B71A-42FA-8ECF-5937A3F962E0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006984" y="487484"/>
                        <a:ext cx="527709" cy="276999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 t="-2222" b="-1777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xmlns="" id="{8AC7FE86-9870-4E5E-8714-08CE44BC84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45347" y="1883059"/>
                    <a:ext cx="1461863" cy="63218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E66B4A86-D716-4BED-9968-6FA3C31C2030}"/>
                </a:ext>
              </a:extLst>
            </p:cNvPr>
            <p:cNvGrpSpPr/>
            <p:nvPr/>
          </p:nvGrpSpPr>
          <p:grpSpPr>
            <a:xfrm>
              <a:off x="1981200" y="1609869"/>
              <a:ext cx="2057400" cy="890908"/>
              <a:chOff x="1981200" y="1609869"/>
              <a:chExt cx="2057400" cy="890908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xmlns="" id="{B5FE98BD-F221-441C-9B25-75EBA08E686F}"/>
                  </a:ext>
                </a:extLst>
              </p:cNvPr>
              <p:cNvSpPr/>
              <p:nvPr/>
            </p:nvSpPr>
            <p:spPr>
              <a:xfrm>
                <a:off x="2732334" y="1609869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US" sz="1100" i="1" dirty="0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xmlns="" id="{4ADF6D04-1DFC-424E-9350-03F0D5C40E7F}"/>
                  </a:ext>
                </a:extLst>
              </p:cNvPr>
              <p:cNvSpPr/>
              <p:nvPr/>
            </p:nvSpPr>
            <p:spPr>
              <a:xfrm>
                <a:off x="1981200" y="2272744"/>
                <a:ext cx="76200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4FAA7265-FA03-447B-B089-C57C9AC328D7}"/>
                  </a:ext>
                </a:extLst>
              </p:cNvPr>
              <p:cNvSpPr/>
              <p:nvPr/>
            </p:nvSpPr>
            <p:spPr>
              <a:xfrm>
                <a:off x="2057400" y="2455058"/>
                <a:ext cx="76200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xmlns="" id="{F4A49136-30F5-462C-BADF-8A489D4F42F2}"/>
                  </a:ext>
                </a:extLst>
              </p:cNvPr>
              <p:cNvSpPr/>
              <p:nvPr/>
            </p:nvSpPr>
            <p:spPr>
              <a:xfrm>
                <a:off x="3924300" y="2411612"/>
                <a:ext cx="76200" cy="4571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xmlns="" id="{2AB706E9-B632-4432-A8F1-E7011BC3079A}"/>
                  </a:ext>
                </a:extLst>
              </p:cNvPr>
              <p:cNvSpPr/>
              <p:nvPr/>
            </p:nvSpPr>
            <p:spPr>
              <a:xfrm>
                <a:off x="3962400" y="2274727"/>
                <a:ext cx="76200" cy="4571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0CA3A7F-4501-42F2-B5C3-DFCD93205717}"/>
              </a:ext>
            </a:extLst>
          </p:cNvPr>
          <p:cNvSpPr/>
          <p:nvPr/>
        </p:nvSpPr>
        <p:spPr>
          <a:xfrm>
            <a:off x="2127418" y="3710107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800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47B05D5-AF80-46CB-806B-1B33240C47DB}"/>
              </a:ext>
            </a:extLst>
          </p:cNvPr>
          <p:cNvSpPr/>
          <p:nvPr/>
        </p:nvSpPr>
        <p:spPr>
          <a:xfrm>
            <a:off x="4979175" y="3699784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800" i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8BBED2A9-CC2D-4D76-B2D4-08163840689E}"/>
              </a:ext>
            </a:extLst>
          </p:cNvPr>
          <p:cNvSpPr/>
          <p:nvPr/>
        </p:nvSpPr>
        <p:spPr>
          <a:xfrm>
            <a:off x="3363569" y="1552362"/>
            <a:ext cx="3048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7860419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53249BBA-D83B-4559-89A5-A9465C0A7AB6}"/>
                  </a:ext>
                </a:extLst>
              </p:cNvPr>
              <p:cNvSpPr/>
              <p:nvPr/>
            </p:nvSpPr>
            <p:spPr>
              <a:xfrm>
                <a:off x="111039" y="460273"/>
                <a:ext cx="7241857" cy="38758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𝐵𝐴𝐷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𝐴𝐵𝐷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endParaRPr lang="en-US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Sementara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𝐴𝐷𝐵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𝐵𝐴𝐷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𝐴𝐵𝐷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sehingga</a:t>
                </a:r>
              </a:p>
              <a:p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𝐴𝐷𝐵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𝐴𝐷𝐵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180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×110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°</m:t>
                          </m:r>
                          <m:r>
                            <m:rPr>
                              <m:nor/>
                            </m:rP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1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25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3249BBA-D83B-4559-89A5-A9465C0A7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39" y="460273"/>
                <a:ext cx="7241857" cy="3875805"/>
              </a:xfrm>
              <a:prstGeom prst="rect">
                <a:avLst/>
              </a:prstGeom>
              <a:blipFill>
                <a:blip r:embed="rId2"/>
                <a:stretch>
                  <a:fillRect l="-673" t="-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977562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152400" y="130295"/>
            <a:ext cx="5486400" cy="1084222"/>
            <a:chOff x="152399" y="219573"/>
            <a:chExt cx="4478005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4780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0997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5.4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Membuat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Segitiga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yang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Kongruen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DD46D94-8917-4994-A745-D34848EFBD9D}"/>
              </a:ext>
            </a:extLst>
          </p:cNvPr>
          <p:cNvGrpSpPr/>
          <p:nvPr/>
        </p:nvGrpSpPr>
        <p:grpSpPr>
          <a:xfrm>
            <a:off x="-480638" y="1474894"/>
            <a:ext cx="5914113" cy="545166"/>
            <a:chOff x="-1422517" y="1346624"/>
            <a:chExt cx="11931862" cy="54516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790BEF54-98EF-4D2B-A8EA-E8883A4C9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49" y="1346624"/>
              <a:ext cx="8328285" cy="545166"/>
            </a:xfrm>
            <a:prstGeom prst="rect">
              <a:avLst/>
            </a:prstGeom>
          </p:spPr>
        </p:pic>
        <p:sp>
          <p:nvSpPr>
            <p:cNvPr id="14" name="TextBox 5">
              <a:extLst>
                <a:ext uri="{FF2B5EF4-FFF2-40B4-BE49-F238E27FC236}">
                  <a16:creationId xmlns:a16="http://schemas.microsoft.com/office/drawing/2014/main" xmlns="" id="{5C2C8592-DA3B-4165-ABF2-2D3434DB8D12}"/>
                </a:ext>
              </a:extLst>
            </p:cNvPr>
            <p:cNvSpPr txBox="1"/>
            <p:nvPr/>
          </p:nvSpPr>
          <p:spPr>
            <a:xfrm>
              <a:off x="-1422517" y="1419152"/>
              <a:ext cx="119318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Membuat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Segitiga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yang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Kongruen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5D45C8F-A2B5-40C3-90AF-72B72F61925B}"/>
              </a:ext>
            </a:extLst>
          </p:cNvPr>
          <p:cNvSpPr txBox="1"/>
          <p:nvPr/>
        </p:nvSpPr>
        <p:spPr>
          <a:xfrm>
            <a:off x="273362" y="2071726"/>
            <a:ext cx="6203638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Membuat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pergeseran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pencerminan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perputaran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1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DD46D94-8917-4994-A745-D34848EFBD9D}"/>
              </a:ext>
            </a:extLst>
          </p:cNvPr>
          <p:cNvGrpSpPr/>
          <p:nvPr/>
        </p:nvGrpSpPr>
        <p:grpSpPr>
          <a:xfrm>
            <a:off x="-609600" y="361950"/>
            <a:ext cx="5914113" cy="545166"/>
            <a:chOff x="-1422517" y="1346624"/>
            <a:chExt cx="11931862" cy="54516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790BEF54-98EF-4D2B-A8EA-E8883A4C9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49" y="1346624"/>
              <a:ext cx="8328285" cy="545166"/>
            </a:xfrm>
            <a:prstGeom prst="rect">
              <a:avLst/>
            </a:prstGeom>
          </p:spPr>
        </p:pic>
        <p:sp>
          <p:nvSpPr>
            <p:cNvPr id="14" name="TextBox 5">
              <a:extLst>
                <a:ext uri="{FF2B5EF4-FFF2-40B4-BE49-F238E27FC236}">
                  <a16:creationId xmlns:a16="http://schemas.microsoft.com/office/drawing/2014/main" xmlns="" id="{5C2C8592-DA3B-4165-ABF2-2D3434DB8D12}"/>
                </a:ext>
              </a:extLst>
            </p:cNvPr>
            <p:cNvSpPr txBox="1"/>
            <p:nvPr/>
          </p:nvSpPr>
          <p:spPr>
            <a:xfrm>
              <a:off x="-1422517" y="1419152"/>
              <a:ext cx="119318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Syarat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Segitiga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Kongruen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Rectangle: Single Corner Snipped 8">
            <a:extLst>
              <a:ext uri="{FF2B5EF4-FFF2-40B4-BE49-F238E27FC236}">
                <a16:creationId xmlns:a16="http://schemas.microsoft.com/office/drawing/2014/main" xmlns="" id="{FF85A376-FA66-496B-9FE1-23AD35272CDF}"/>
              </a:ext>
            </a:extLst>
          </p:cNvPr>
          <p:cNvSpPr/>
          <p:nvPr/>
        </p:nvSpPr>
        <p:spPr>
          <a:xfrm>
            <a:off x="381000" y="1011560"/>
            <a:ext cx="8458200" cy="1364759"/>
          </a:xfrm>
          <a:prstGeom prst="snip1Rect">
            <a:avLst>
              <a:gd name="adj" fmla="val 2747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Definisi: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bangunan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tepat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dibuat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kaitan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satu-satu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antara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titik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sudutnya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bersesuain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panjang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besesuaian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sp>
        <p:nvSpPr>
          <p:cNvPr id="10" name="Rectangle: Single Corner Snipped 9">
            <a:extLst>
              <a:ext uri="{FF2B5EF4-FFF2-40B4-BE49-F238E27FC236}">
                <a16:creationId xmlns:a16="http://schemas.microsoft.com/office/drawing/2014/main" xmlns="" id="{B8BECB9A-8246-4DE1-B8B6-316EC914ED40}"/>
              </a:ext>
            </a:extLst>
          </p:cNvPr>
          <p:cNvSpPr/>
          <p:nvPr/>
        </p:nvSpPr>
        <p:spPr>
          <a:xfrm>
            <a:off x="381000" y="2568684"/>
            <a:ext cx="8458200" cy="1364759"/>
          </a:xfrm>
          <a:prstGeom prst="snip1Rect">
            <a:avLst>
              <a:gd name="adj" fmla="val 2747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Definisi: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tepat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panjang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besesuaian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juga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besar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268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AE0D67C-BBC1-4669-81C5-A0D381DDE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10" b="91226" l="9965" r="92240">
                        <a14:foregroundMark x1="21340" y1="64462" x2="21869" y2="66049"/>
                        <a14:foregroundMark x1="19621" y1="80732" x2="19312" y2="90388"/>
                        <a14:foregroundMark x1="19312" y1="90388" x2="26631" y2="83995"/>
                        <a14:foregroundMark x1="26631" y1="83995" x2="19268" y2="80511"/>
                        <a14:foregroundMark x1="86155" y1="65300" x2="84700" y2="65785"/>
                        <a14:foregroundMark x1="60979" y1="79497" x2="69004" y2="84965"/>
                        <a14:foregroundMark x1="69004" y1="84965" x2="61420" y2="91226"/>
                        <a14:foregroundMark x1="61420" y1="91226" x2="55952" y2="83598"/>
                        <a14:foregroundMark x1="55952" y1="83598" x2="58289" y2="79497"/>
                        <a14:foregroundMark x1="50617" y1="8289" x2="48457" y2="17460"/>
                        <a14:foregroundMark x1="48457" y1="17460" x2="58245" y2="17019"/>
                        <a14:foregroundMark x1="58245" y1="17019" x2="50882" y2="8510"/>
                        <a14:foregroundMark x1="87169" y1="66402" x2="87654" y2="67549"/>
                        <a14:foregroundMark x1="86645" y1="72514" x2="86684" y2="73898"/>
                        <a14:foregroundMark x1="86420" y1="64462" x2="86594" y2="70691"/>
                        <a14:foregroundMark x1="86771" y1="70555" x2="86905" y2="65432"/>
                        <a14:foregroundMark x1="86684" y1="73898" x2="86722" y2="72456"/>
                        <a14:foregroundMark x1="87204" y1="70222" x2="88007" y2="66182"/>
                        <a14:foregroundMark x1="86684" y1="72840" x2="86767" y2="72421"/>
                        <a14:foregroundMark x1="83466" y1="64550" x2="88653" y2="67209"/>
                        <a14:foregroundMark x1="85315" y1="71675" x2="83289" y2="72443"/>
                        <a14:foregroundMark x1="83289" y1="72443" x2="85317" y2="65300"/>
                        <a14:foregroundMark x1="87302" y1="66314" x2="86772" y2="66314"/>
                        <a14:foregroundMark x1="84436" y1="65079" x2="87979" y2="69627"/>
                        <a14:foregroundMark x1="84895" y1="71998" x2="80600" y2="71473"/>
                        <a14:foregroundMark x1="90344" y1="72663" x2="86440" y2="72186"/>
                        <a14:foregroundMark x1="80600" y1="71473" x2="85317" y2="63933"/>
                        <a14:foregroundMark x1="81393" y1="71781" x2="81878" y2="71914"/>
                        <a14:foregroundMark x1="87654" y1="64683" x2="87831" y2="66138"/>
                        <a14:foregroundMark x1="40961" y1="45194" x2="41138" y2="45370"/>
                        <a14:foregroundMark x1="47575" y1="55511" x2="61243" y2="77381"/>
                        <a14:foregroundMark x1="79938" y1="71120" x2="79938" y2="70944"/>
                        <a14:foregroundMark x1="86376" y1="70635" x2="87152" y2="70742"/>
                        <a14:foregroundMark x1="81085" y1="72751" x2="89903" y2="67593"/>
                        <a14:backgroundMark x1="89309" y1="68429" x2="89188" y2="69963"/>
                        <a14:backgroundMark x1="89506" y1="65917" x2="89389" y2="67405"/>
                        <a14:backgroundMark x1="90873" y1="67637" x2="89859" y2="68386"/>
                        <a14:backgroundMark x1="90873" y1="67108" x2="91711" y2="68210"/>
                        <a14:backgroundMark x1="86907" y1="71382" x2="79850" y2="76808"/>
                        <a14:backgroundMark x1="89771" y1="69180" x2="87659" y2="70804"/>
                        <a14:backgroundMark x1="79850" y1="76808" x2="76896" y2="76279"/>
                        <a14:backgroundMark x1="34832" y1="79806" x2="47134" y2="79630"/>
                        <a14:backgroundMark x1="47134" y1="79630" x2="48060" y2="79806"/>
                        <a14:backgroundMark x1="44356" y1="61155" x2="45150" y2="62257"/>
                        <a14:backgroundMark x1="51764" y1="55335" x2="63448" y2="61728"/>
                        <a14:backgroundMark x1="63448" y1="61728" x2="51102" y2="56305"/>
                        <a14:backgroundMark x1="50132" y1="72575" x2="50132" y2="72575"/>
                        <a14:backgroundMark x1="48060" y1="71781" x2="49824" y2="71914"/>
                        <a14:backgroundMark x1="88845" y1="71384" x2="89638" y2="72531"/>
                        <a14:backgroundMark x1="86596" y1="71869" x2="89815" y2="70282"/>
                        <a14:backgroundMark x1="92063" y1="68827" x2="90300" y2="69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982" y="926368"/>
            <a:ext cx="3982453" cy="39824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095659" y="684081"/>
            <a:ext cx="6430495" cy="744669"/>
            <a:chOff x="1049298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049298" y="545950"/>
              <a:ext cx="3462226" cy="588958"/>
              <a:chOff x="1049298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96158" y="545950"/>
                <a:ext cx="2768507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9298" y="638495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KEKONGRUENAN PADA SEGITIGA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154860" y="555898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5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D4D366-0EB4-4CB5-9E15-C8CCEEE87527}"/>
              </a:ext>
            </a:extLst>
          </p:cNvPr>
          <p:cNvSpPr txBox="1"/>
          <p:nvPr/>
        </p:nvSpPr>
        <p:spPr>
          <a:xfrm>
            <a:off x="152400" y="110889"/>
            <a:ext cx="7929925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disederhanakan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lphaL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(SSS)</a:t>
            </a:r>
          </a:p>
        </p:txBody>
      </p:sp>
      <p:sp>
        <p:nvSpPr>
          <p:cNvPr id="75" name="Rounded Rectangle 7">
            <a:extLst>
              <a:ext uri="{FF2B5EF4-FFF2-40B4-BE49-F238E27FC236}">
                <a16:creationId xmlns:a16="http://schemas.microsoft.com/office/drawing/2014/main" xmlns="" id="{58B7F333-980F-419B-97F1-9C03B2075F6F}"/>
              </a:ext>
            </a:extLst>
          </p:cNvPr>
          <p:cNvSpPr/>
          <p:nvPr/>
        </p:nvSpPr>
        <p:spPr>
          <a:xfrm>
            <a:off x="5863746" y="2887666"/>
            <a:ext cx="2663158" cy="12997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Syarat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ini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dipahami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karena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jika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diketahui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dua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sisi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dan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sudut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diapit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,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maka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hanya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ada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segitiga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terbentuk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063DE814-869E-4931-AE58-C3072F427515}"/>
              </a:ext>
            </a:extLst>
          </p:cNvPr>
          <p:cNvGrpSpPr/>
          <p:nvPr/>
        </p:nvGrpSpPr>
        <p:grpSpPr>
          <a:xfrm>
            <a:off x="92364" y="944527"/>
            <a:ext cx="3070068" cy="1531424"/>
            <a:chOff x="201914" y="1097228"/>
            <a:chExt cx="3693842" cy="174967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C2B4E505-4E23-4F62-BA03-BED4672A448B}"/>
                </a:ext>
              </a:extLst>
            </p:cNvPr>
            <p:cNvGrpSpPr/>
            <p:nvPr/>
          </p:nvGrpSpPr>
          <p:grpSpPr>
            <a:xfrm>
              <a:off x="499199" y="1417292"/>
              <a:ext cx="3124200" cy="1275718"/>
              <a:chOff x="609600" y="2266950"/>
              <a:chExt cx="3124200" cy="1275718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8C82BC3A-1391-4786-8EF9-C572F589DA32}"/>
                  </a:ext>
                </a:extLst>
              </p:cNvPr>
              <p:cNvGrpSpPr/>
              <p:nvPr/>
            </p:nvGrpSpPr>
            <p:grpSpPr>
              <a:xfrm>
                <a:off x="609600" y="2266950"/>
                <a:ext cx="3124200" cy="1224534"/>
                <a:chOff x="609600" y="2266950"/>
                <a:chExt cx="3124200" cy="1224534"/>
              </a:xfrm>
            </p:grpSpPr>
            <p:cxnSp>
              <p:nvCxnSpPr>
                <p:cNvPr id="3" name="Straight Connector 2">
                  <a:extLst>
                    <a:ext uri="{FF2B5EF4-FFF2-40B4-BE49-F238E27FC236}">
                      <a16:creationId xmlns:a16="http://schemas.microsoft.com/office/drawing/2014/main" xmlns="" id="{4057CF36-440B-47C5-9797-7BE4D507DF36}"/>
                    </a:ext>
                  </a:extLst>
                </p:cNvPr>
                <p:cNvCxnSpPr/>
                <p:nvPr/>
              </p:nvCxnSpPr>
              <p:spPr>
                <a:xfrm flipH="1">
                  <a:off x="609600" y="2266950"/>
                  <a:ext cx="11430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xmlns="" id="{4F3B7156-B7AC-416B-AC14-FF408D6BAC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9600" y="3486150"/>
                  <a:ext cx="3124200" cy="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xmlns="" id="{85CFCF6E-67C5-41BA-8A85-1E1DFCC9A8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52600" y="2266951"/>
                  <a:ext cx="19812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5BBED39C-86A8-43BF-BC84-448665E841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55850" y="2629389"/>
                <a:ext cx="152400" cy="8784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87608115-6B86-42AE-AA93-C967A876D1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0300" y="2673313"/>
                <a:ext cx="152400" cy="8784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xmlns="" id="{BA19E74C-06A4-4504-BE7B-F5E0917309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3000" y="2826802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xmlns="" id="{128FA2CA-E2CD-42D5-BB0D-0B09C576CA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8550" y="2864761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xmlns="" id="{F30F2A38-BF50-4963-AE94-4E45CE0CC8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3150" y="2902719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xmlns="" id="{F12F5346-90AC-422C-A63D-1F637302F9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200" y="3429631"/>
                <a:ext cx="0" cy="11303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CCBB2C1E-F8C7-471D-AA38-7C2F787A9384}"/>
                </a:ext>
              </a:extLst>
            </p:cNvPr>
            <p:cNvSpPr/>
            <p:nvPr/>
          </p:nvSpPr>
          <p:spPr>
            <a:xfrm>
              <a:off x="201914" y="2539121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2800" i="1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98B501D7-8C2E-41F2-9A00-C3837D3E292B}"/>
                </a:ext>
              </a:extLst>
            </p:cNvPr>
            <p:cNvSpPr/>
            <p:nvPr/>
          </p:nvSpPr>
          <p:spPr>
            <a:xfrm>
              <a:off x="1473239" y="1097228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2800" i="1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CCB6980A-CED1-46F7-B114-FEC8D0975C41}"/>
                </a:ext>
              </a:extLst>
            </p:cNvPr>
            <p:cNvSpPr/>
            <p:nvPr/>
          </p:nvSpPr>
          <p:spPr>
            <a:xfrm>
              <a:off x="3590864" y="2501380"/>
              <a:ext cx="3048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800" i="1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1EF4A8ED-9BEF-4840-B83C-0EC4E719B73C}"/>
              </a:ext>
            </a:extLst>
          </p:cNvPr>
          <p:cNvGrpSpPr/>
          <p:nvPr/>
        </p:nvGrpSpPr>
        <p:grpSpPr>
          <a:xfrm>
            <a:off x="3255061" y="981249"/>
            <a:ext cx="3021094" cy="1466876"/>
            <a:chOff x="3527999" y="1197402"/>
            <a:chExt cx="3730903" cy="173738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649C200A-5F6C-49AF-B78B-890261C569EC}"/>
                </a:ext>
              </a:extLst>
            </p:cNvPr>
            <p:cNvGrpSpPr/>
            <p:nvPr/>
          </p:nvGrpSpPr>
          <p:grpSpPr>
            <a:xfrm flipH="1">
              <a:off x="3820192" y="1533439"/>
              <a:ext cx="3124200" cy="1275718"/>
              <a:chOff x="609600" y="2266950"/>
              <a:chExt cx="3124200" cy="1275718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5F0C5231-22A5-4389-A82D-F1122E9B35D3}"/>
                  </a:ext>
                </a:extLst>
              </p:cNvPr>
              <p:cNvGrpSpPr/>
              <p:nvPr/>
            </p:nvGrpSpPr>
            <p:grpSpPr>
              <a:xfrm>
                <a:off x="609600" y="2266950"/>
                <a:ext cx="3124200" cy="1224534"/>
                <a:chOff x="609600" y="2266950"/>
                <a:chExt cx="3124200" cy="1224534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xmlns="" id="{19D43E4B-D4F5-4C2A-AE15-E1926364F952}"/>
                    </a:ext>
                  </a:extLst>
                </p:cNvPr>
                <p:cNvCxnSpPr/>
                <p:nvPr/>
              </p:nvCxnSpPr>
              <p:spPr>
                <a:xfrm flipH="1">
                  <a:off x="609600" y="2266950"/>
                  <a:ext cx="11430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xmlns="" id="{1DDC4B8A-D293-4593-82D1-EE6E5FC77C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9600" y="3486150"/>
                  <a:ext cx="3124200" cy="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xmlns="" id="{BD130F02-93E7-475A-8FAD-AEAA9CA4CB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52600" y="2266951"/>
                  <a:ext cx="19812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xmlns="" id="{0F806368-A526-47B2-9CE3-AA48695382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55850" y="2629389"/>
                <a:ext cx="152400" cy="8784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xmlns="" id="{96CFAA9F-8FF2-486E-9427-B1DBD43637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0300" y="2673313"/>
                <a:ext cx="152400" cy="8784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xmlns="" id="{C967F918-5977-4F48-8E80-17F7298086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3000" y="2826802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xmlns="" id="{C5BD73ED-849A-4B70-98AC-3CF669671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8550" y="2864761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xmlns="" id="{2841707F-EAB3-4E84-91F2-218F3A92436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3150" y="2902719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xmlns="" id="{729E46D5-D8FF-4326-98F6-8B8697781A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200" y="3429631"/>
                <a:ext cx="0" cy="11303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8E5E3BEA-5499-4FF4-A00A-99680E00BA10}"/>
                </a:ext>
              </a:extLst>
            </p:cNvPr>
            <p:cNvSpPr/>
            <p:nvPr/>
          </p:nvSpPr>
          <p:spPr>
            <a:xfrm>
              <a:off x="5636631" y="1197402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2800" i="1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2703AA6A-DB55-41E9-845A-AEDBC7870C42}"/>
                </a:ext>
              </a:extLst>
            </p:cNvPr>
            <p:cNvSpPr/>
            <p:nvPr/>
          </p:nvSpPr>
          <p:spPr>
            <a:xfrm>
              <a:off x="3527999" y="2590776"/>
              <a:ext cx="293670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2800" i="1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565D62D5-57B6-477D-8984-A56CE83E8A8C}"/>
                </a:ext>
              </a:extLst>
            </p:cNvPr>
            <p:cNvSpPr/>
            <p:nvPr/>
          </p:nvSpPr>
          <p:spPr>
            <a:xfrm>
              <a:off x="6944392" y="2627010"/>
              <a:ext cx="3145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2800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3D600A59-F1F4-4974-ABC1-F3F7F82B9822}"/>
                  </a:ext>
                </a:extLst>
              </p:cNvPr>
              <p:cNvSpPr txBox="1"/>
              <p:nvPr/>
            </p:nvSpPr>
            <p:spPr>
              <a:xfrm>
                <a:off x="642496" y="3190402"/>
                <a:ext cx="4320028" cy="786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AB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DE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AC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DF,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BC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EF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𝐴𝐵𝐶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kongruean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𝐷𝐸𝐹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.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3D600A59-F1F4-4974-ABC1-F3F7F82B9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96" y="3190402"/>
                <a:ext cx="4320028" cy="786754"/>
              </a:xfrm>
              <a:prstGeom prst="rect">
                <a:avLst/>
              </a:prstGeom>
              <a:blipFill>
                <a:blip r:embed="rId2"/>
                <a:stretch>
                  <a:fillRect l="-705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35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5" grpId="0" animBg="1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D4D366-0EB4-4CB5-9E15-C8CCEEE87527}"/>
              </a:ext>
            </a:extLst>
          </p:cNvPr>
          <p:cNvSpPr txBox="1"/>
          <p:nvPr/>
        </p:nvSpPr>
        <p:spPr>
          <a:xfrm>
            <a:off x="152400" y="110889"/>
            <a:ext cx="7929925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b.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Apit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(SAS)</a:t>
            </a:r>
          </a:p>
        </p:txBody>
      </p:sp>
      <p:sp>
        <p:nvSpPr>
          <p:cNvPr id="75" name="Rounded Rectangle 7">
            <a:extLst>
              <a:ext uri="{FF2B5EF4-FFF2-40B4-BE49-F238E27FC236}">
                <a16:creationId xmlns:a16="http://schemas.microsoft.com/office/drawing/2014/main" xmlns="" id="{58B7F333-980F-419B-97F1-9C03B2075F6F}"/>
              </a:ext>
            </a:extLst>
          </p:cNvPr>
          <p:cNvSpPr/>
          <p:nvPr/>
        </p:nvSpPr>
        <p:spPr>
          <a:xfrm>
            <a:off x="5614629" y="2692661"/>
            <a:ext cx="2663158" cy="16309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Syarat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ini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dipahami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jika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diketahui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tiga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sisi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(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dengan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syarat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jumlah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dua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sisi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lebih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panjang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dari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sisi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ketiga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),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maka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hanya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ada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segitiga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terbentuk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063DE814-869E-4931-AE58-C3072F427515}"/>
              </a:ext>
            </a:extLst>
          </p:cNvPr>
          <p:cNvGrpSpPr/>
          <p:nvPr/>
        </p:nvGrpSpPr>
        <p:grpSpPr>
          <a:xfrm>
            <a:off x="92364" y="944527"/>
            <a:ext cx="3070068" cy="1531424"/>
            <a:chOff x="201914" y="1097228"/>
            <a:chExt cx="3693842" cy="174967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C2B4E505-4E23-4F62-BA03-BED4672A448B}"/>
                </a:ext>
              </a:extLst>
            </p:cNvPr>
            <p:cNvGrpSpPr/>
            <p:nvPr/>
          </p:nvGrpSpPr>
          <p:grpSpPr>
            <a:xfrm>
              <a:off x="499199" y="1417292"/>
              <a:ext cx="3124200" cy="1275718"/>
              <a:chOff x="609600" y="2266950"/>
              <a:chExt cx="3124200" cy="1275718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8C82BC3A-1391-4786-8EF9-C572F589DA32}"/>
                  </a:ext>
                </a:extLst>
              </p:cNvPr>
              <p:cNvGrpSpPr/>
              <p:nvPr/>
            </p:nvGrpSpPr>
            <p:grpSpPr>
              <a:xfrm>
                <a:off x="609600" y="2266950"/>
                <a:ext cx="3124200" cy="1224534"/>
                <a:chOff x="609600" y="2266950"/>
                <a:chExt cx="3124200" cy="1224534"/>
              </a:xfrm>
            </p:grpSpPr>
            <p:cxnSp>
              <p:nvCxnSpPr>
                <p:cNvPr id="3" name="Straight Connector 2">
                  <a:extLst>
                    <a:ext uri="{FF2B5EF4-FFF2-40B4-BE49-F238E27FC236}">
                      <a16:creationId xmlns:a16="http://schemas.microsoft.com/office/drawing/2014/main" xmlns="" id="{4057CF36-440B-47C5-9797-7BE4D507DF36}"/>
                    </a:ext>
                  </a:extLst>
                </p:cNvPr>
                <p:cNvCxnSpPr/>
                <p:nvPr/>
              </p:nvCxnSpPr>
              <p:spPr>
                <a:xfrm flipH="1">
                  <a:off x="609600" y="2266950"/>
                  <a:ext cx="11430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xmlns="" id="{4F3B7156-B7AC-416B-AC14-FF408D6BAC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9600" y="3486150"/>
                  <a:ext cx="3124200" cy="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xmlns="" id="{85CFCF6E-67C5-41BA-8A85-1E1DFCC9A8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52600" y="2266951"/>
                  <a:ext cx="19812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xmlns="" id="{BA19E74C-06A4-4504-BE7B-F5E0917309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3000" y="2826802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xmlns="" id="{128FA2CA-E2CD-42D5-BB0D-0B09C576CA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8550" y="2864761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xmlns="" id="{F30F2A38-BF50-4963-AE94-4E45CE0CC8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3150" y="2902719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xmlns="" id="{F12F5346-90AC-422C-A63D-1F637302F9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200" y="3429631"/>
                <a:ext cx="0" cy="11303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CCBB2C1E-F8C7-471D-AA38-7C2F787A9384}"/>
                </a:ext>
              </a:extLst>
            </p:cNvPr>
            <p:cNvSpPr/>
            <p:nvPr/>
          </p:nvSpPr>
          <p:spPr>
            <a:xfrm>
              <a:off x="201914" y="2539121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2800" i="1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98B501D7-8C2E-41F2-9A00-C3837D3E292B}"/>
                </a:ext>
              </a:extLst>
            </p:cNvPr>
            <p:cNvSpPr/>
            <p:nvPr/>
          </p:nvSpPr>
          <p:spPr>
            <a:xfrm>
              <a:off x="1473239" y="1097228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2800" i="1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CCB6980A-CED1-46F7-B114-FEC8D0975C41}"/>
                </a:ext>
              </a:extLst>
            </p:cNvPr>
            <p:cNvSpPr/>
            <p:nvPr/>
          </p:nvSpPr>
          <p:spPr>
            <a:xfrm>
              <a:off x="3590864" y="2501380"/>
              <a:ext cx="3048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800" i="1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1EF4A8ED-9BEF-4840-B83C-0EC4E719B73C}"/>
              </a:ext>
            </a:extLst>
          </p:cNvPr>
          <p:cNvGrpSpPr/>
          <p:nvPr/>
        </p:nvGrpSpPr>
        <p:grpSpPr>
          <a:xfrm>
            <a:off x="3204630" y="981249"/>
            <a:ext cx="3021094" cy="1466876"/>
            <a:chOff x="3527999" y="1197402"/>
            <a:chExt cx="3730903" cy="173738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649C200A-5F6C-49AF-B78B-890261C569EC}"/>
                </a:ext>
              </a:extLst>
            </p:cNvPr>
            <p:cNvGrpSpPr/>
            <p:nvPr/>
          </p:nvGrpSpPr>
          <p:grpSpPr>
            <a:xfrm flipH="1">
              <a:off x="3820192" y="1533439"/>
              <a:ext cx="3124200" cy="1275718"/>
              <a:chOff x="609600" y="2266950"/>
              <a:chExt cx="3124200" cy="1275718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xmlns="" id="{5F0C5231-22A5-4389-A82D-F1122E9B35D3}"/>
                  </a:ext>
                </a:extLst>
              </p:cNvPr>
              <p:cNvGrpSpPr/>
              <p:nvPr/>
            </p:nvGrpSpPr>
            <p:grpSpPr>
              <a:xfrm>
                <a:off x="609600" y="2266950"/>
                <a:ext cx="3124200" cy="1224534"/>
                <a:chOff x="609600" y="2266950"/>
                <a:chExt cx="3124200" cy="1224534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xmlns="" id="{19D43E4B-D4F5-4C2A-AE15-E1926364F952}"/>
                    </a:ext>
                  </a:extLst>
                </p:cNvPr>
                <p:cNvCxnSpPr/>
                <p:nvPr/>
              </p:nvCxnSpPr>
              <p:spPr>
                <a:xfrm flipH="1">
                  <a:off x="609600" y="2266950"/>
                  <a:ext cx="11430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xmlns="" id="{1DDC4B8A-D293-4593-82D1-EE6E5FC77C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9600" y="3486150"/>
                  <a:ext cx="3124200" cy="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xmlns="" id="{BD130F02-93E7-475A-8FAD-AEAA9CA4CB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52600" y="2266951"/>
                  <a:ext cx="1981200" cy="1219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xmlns="" id="{C967F918-5977-4F48-8E80-17F7298086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3000" y="2826802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xmlns="" id="{C5BD73ED-849A-4B70-98AC-3CF669671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8550" y="2864761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xmlns="" id="{2841707F-EAB3-4E84-91F2-218F3A92436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3150" y="2902719"/>
                <a:ext cx="152400" cy="628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xmlns="" id="{729E46D5-D8FF-4326-98F6-8B8697781A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200" y="3429631"/>
                <a:ext cx="0" cy="11303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8E5E3BEA-5499-4FF4-A00A-99680E00BA10}"/>
                </a:ext>
              </a:extLst>
            </p:cNvPr>
            <p:cNvSpPr/>
            <p:nvPr/>
          </p:nvSpPr>
          <p:spPr>
            <a:xfrm>
              <a:off x="5636631" y="1197402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2800" i="1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2703AA6A-DB55-41E9-845A-AEDBC7870C42}"/>
                </a:ext>
              </a:extLst>
            </p:cNvPr>
            <p:cNvSpPr/>
            <p:nvPr/>
          </p:nvSpPr>
          <p:spPr>
            <a:xfrm>
              <a:off x="3527999" y="2590776"/>
              <a:ext cx="293670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2800" i="1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565D62D5-57B6-477D-8984-A56CE83E8A8C}"/>
                </a:ext>
              </a:extLst>
            </p:cNvPr>
            <p:cNvSpPr/>
            <p:nvPr/>
          </p:nvSpPr>
          <p:spPr>
            <a:xfrm>
              <a:off x="6944392" y="2627010"/>
              <a:ext cx="3145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2800" i="1" dirty="0"/>
            </a:p>
          </p:txBody>
        </p:sp>
      </p:grpSp>
      <p:sp>
        <p:nvSpPr>
          <p:cNvPr id="37" name="Arc 36">
            <a:extLst>
              <a:ext uri="{FF2B5EF4-FFF2-40B4-BE49-F238E27FC236}">
                <a16:creationId xmlns:a16="http://schemas.microsoft.com/office/drawing/2014/main" xmlns="" id="{1EB36718-168D-4986-9C5E-DB02AF64819C}"/>
              </a:ext>
            </a:extLst>
          </p:cNvPr>
          <p:cNvSpPr/>
          <p:nvPr/>
        </p:nvSpPr>
        <p:spPr>
          <a:xfrm rot="5179291">
            <a:off x="173068" y="1907388"/>
            <a:ext cx="318111" cy="660460"/>
          </a:xfrm>
          <a:prstGeom prst="arc">
            <a:avLst>
              <a:gd name="adj1" fmla="val 14332351"/>
              <a:gd name="adj2" fmla="val 17021137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xmlns="" id="{D5968523-E464-4B51-A1DC-F9025931BF35}"/>
              </a:ext>
            </a:extLst>
          </p:cNvPr>
          <p:cNvSpPr/>
          <p:nvPr/>
        </p:nvSpPr>
        <p:spPr>
          <a:xfrm rot="16824827">
            <a:off x="5847215" y="1904483"/>
            <a:ext cx="318111" cy="660460"/>
          </a:xfrm>
          <a:prstGeom prst="arc">
            <a:avLst>
              <a:gd name="adj1" fmla="val 14909249"/>
              <a:gd name="adj2" fmla="val 17518843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75D87BF6-E311-43F0-AB80-C3706BA271B0}"/>
                  </a:ext>
                </a:extLst>
              </p:cNvPr>
              <p:cNvSpPr txBox="1"/>
              <p:nvPr/>
            </p:nvSpPr>
            <p:spPr>
              <a:xfrm>
                <a:off x="642495" y="3024925"/>
                <a:ext cx="4269595" cy="786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AB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DE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AC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DF,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𝐴𝐵𝐶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kongruean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𝐷𝐸𝐹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. 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5D87BF6-E311-43F0-AB80-C3706BA27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95" y="3024925"/>
                <a:ext cx="4269595" cy="786754"/>
              </a:xfrm>
              <a:prstGeom prst="rect">
                <a:avLst/>
              </a:prstGeom>
              <a:blipFill>
                <a:blip r:embed="rId2"/>
                <a:stretch>
                  <a:fillRect l="-713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456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5" grpId="0" animBg="1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D4D366-0EB4-4CB5-9E15-C8CCEEE87527}"/>
              </a:ext>
            </a:extLst>
          </p:cNvPr>
          <p:cNvSpPr txBox="1"/>
          <p:nvPr/>
        </p:nvSpPr>
        <p:spPr>
          <a:xfrm>
            <a:off x="152400" y="110889"/>
            <a:ext cx="7929925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c.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(ASA)</a:t>
            </a:r>
          </a:p>
        </p:txBody>
      </p:sp>
      <p:sp>
        <p:nvSpPr>
          <p:cNvPr id="75" name="Rounded Rectangle 7">
            <a:extLst>
              <a:ext uri="{FF2B5EF4-FFF2-40B4-BE49-F238E27FC236}">
                <a16:creationId xmlns:a16="http://schemas.microsoft.com/office/drawing/2014/main" xmlns="" id="{58B7F333-980F-419B-97F1-9C03B2075F6F}"/>
              </a:ext>
            </a:extLst>
          </p:cNvPr>
          <p:cNvSpPr/>
          <p:nvPr/>
        </p:nvSpPr>
        <p:spPr>
          <a:xfrm>
            <a:off x="5758722" y="3036843"/>
            <a:ext cx="2663158" cy="12110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Syarat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ini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dapat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dipahami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karena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jika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diketahui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sisi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dan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dua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sudut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,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maka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hanya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ada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satu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segitiga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yang </a:t>
            </a:r>
            <a:r>
              <a:rPr lang="en-US" sz="1400" i="1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terbentuk</a:t>
            </a:r>
            <a:r>
              <a:rPr lang="en-US" sz="1400" i="1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ID" sz="1100" dirty="0">
              <a:solidFill>
                <a:schemeClr val="tx1"/>
              </a:solidFill>
              <a:latin typeface="Sitka Heading" pitchFamily="2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xmlns="" id="{72DF9A51-7861-477C-8C4A-95FD209F5212}"/>
                  </a:ext>
                </a:extLst>
              </p:cNvPr>
              <p:cNvSpPr txBox="1"/>
              <p:nvPr/>
            </p:nvSpPr>
            <p:spPr>
              <a:xfrm>
                <a:off x="1116460" y="3397371"/>
                <a:ext cx="4481390" cy="786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BC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EF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E,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𝐴𝐵𝐶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k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ongruean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𝐷𝐸𝐹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.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2DF9A51-7861-477C-8C4A-95FD209F5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460" y="3397371"/>
                <a:ext cx="4481390" cy="786754"/>
              </a:xfrm>
              <a:prstGeom prst="rect">
                <a:avLst/>
              </a:prstGeom>
              <a:blipFill>
                <a:blip r:embed="rId2"/>
                <a:stretch>
                  <a:fillRect l="-680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6E1967D2-9991-4B67-A354-E106E279A42E}"/>
              </a:ext>
            </a:extLst>
          </p:cNvPr>
          <p:cNvGrpSpPr/>
          <p:nvPr/>
        </p:nvGrpSpPr>
        <p:grpSpPr>
          <a:xfrm>
            <a:off x="3381442" y="902424"/>
            <a:ext cx="2978299" cy="1990561"/>
            <a:chOff x="3589084" y="559869"/>
            <a:chExt cx="2978299" cy="199056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379862C4-EF42-483E-9943-49E5F6260BED}"/>
                </a:ext>
              </a:extLst>
            </p:cNvPr>
            <p:cNvGrpSpPr/>
            <p:nvPr/>
          </p:nvGrpSpPr>
          <p:grpSpPr>
            <a:xfrm>
              <a:off x="3589084" y="559869"/>
              <a:ext cx="2978299" cy="1990561"/>
              <a:chOff x="587184" y="887694"/>
              <a:chExt cx="2978299" cy="1990561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xmlns="" id="{1EF4A8ED-9BEF-4840-B83C-0EC4E719B73C}"/>
                  </a:ext>
                </a:extLst>
              </p:cNvPr>
              <p:cNvGrpSpPr/>
              <p:nvPr/>
            </p:nvGrpSpPr>
            <p:grpSpPr>
              <a:xfrm>
                <a:off x="587184" y="887694"/>
                <a:ext cx="2978299" cy="1866956"/>
                <a:chOff x="276766" y="1089373"/>
                <a:chExt cx="3678053" cy="2211245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xmlns="" id="{8E5E3BEA-5499-4FF4-A00A-99680E00BA10}"/>
                    </a:ext>
                  </a:extLst>
                </p:cNvPr>
                <p:cNvSpPr/>
                <p:nvPr/>
              </p:nvSpPr>
              <p:spPr>
                <a:xfrm>
                  <a:off x="2727238" y="2992840"/>
                  <a:ext cx="293670" cy="30777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</a:t>
                  </a:r>
                  <a:endParaRPr lang="en-US" sz="2800" i="1" dirty="0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xmlns="" id="{2703AA6A-DB55-41E9-845A-AEDBC7870C42}"/>
                    </a:ext>
                  </a:extLst>
                </p:cNvPr>
                <p:cNvSpPr/>
                <p:nvPr/>
              </p:nvSpPr>
              <p:spPr>
                <a:xfrm>
                  <a:off x="276766" y="2964977"/>
                  <a:ext cx="293670" cy="307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endParaRPr lang="en-US" sz="2800" i="1" dirty="0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xmlns="" id="{565D62D5-57B6-477D-8984-A56CE83E8A8C}"/>
                    </a:ext>
                  </a:extLst>
                </p:cNvPr>
                <p:cNvSpPr/>
                <p:nvPr/>
              </p:nvSpPr>
              <p:spPr>
                <a:xfrm>
                  <a:off x="3640309" y="1089373"/>
                  <a:ext cx="31451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endParaRPr lang="en-US" sz="2800" i="1" dirty="0"/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xmlns="" id="{E6603064-8856-481A-B977-C81BC0028D02}"/>
                  </a:ext>
                </a:extLst>
              </p:cNvPr>
              <p:cNvGrpSpPr/>
              <p:nvPr/>
            </p:nvGrpSpPr>
            <p:grpSpPr>
              <a:xfrm flipH="1">
                <a:off x="652101" y="1131303"/>
                <a:ext cx="2714221" cy="1746952"/>
                <a:chOff x="516825" y="978903"/>
                <a:chExt cx="2714221" cy="1746952"/>
              </a:xfrm>
            </p:grpSpPr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xmlns="" id="{67B9099B-CA35-47DB-B372-6A14BA2977F5}"/>
                    </a:ext>
                  </a:extLst>
                </p:cNvPr>
                <p:cNvSpPr/>
                <p:nvPr/>
              </p:nvSpPr>
              <p:spPr>
                <a:xfrm rot="3599147">
                  <a:off x="985550" y="2236570"/>
                  <a:ext cx="318111" cy="660460"/>
                </a:xfrm>
                <a:prstGeom prst="arc">
                  <a:avLst>
                    <a:gd name="adj1" fmla="val 14363691"/>
                    <a:gd name="adj2" fmla="val 17066302"/>
                  </a:avLst>
                </a:prstGeom>
                <a:ln w="127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xmlns="" id="{5AC638F2-759A-462D-8402-2DBB255A0022}"/>
                    </a:ext>
                  </a:extLst>
                </p:cNvPr>
                <p:cNvGrpSpPr/>
                <p:nvPr/>
              </p:nvGrpSpPr>
              <p:grpSpPr>
                <a:xfrm>
                  <a:off x="516825" y="978903"/>
                  <a:ext cx="2533543" cy="1511421"/>
                  <a:chOff x="957729" y="1746129"/>
                  <a:chExt cx="2533543" cy="1511421"/>
                </a:xfrm>
              </p:grpSpPr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xmlns="" id="{994EAA8D-13AD-4FB8-AF2D-01CE77BFA66A}"/>
                      </a:ext>
                    </a:extLst>
                  </p:cNvPr>
                  <p:cNvCxnSpPr/>
                  <p:nvPr/>
                </p:nvCxnSpPr>
                <p:spPr>
                  <a:xfrm>
                    <a:off x="1752600" y="3257550"/>
                    <a:ext cx="1738672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xmlns="" id="{37721DC6-27F9-4382-9272-D4E0A957EB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58829" y="1746129"/>
                    <a:ext cx="801515" cy="1509644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xmlns="" id="{B57E7A03-BD13-414F-A89B-768F73F989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57729" y="1751005"/>
                    <a:ext cx="2532598" cy="150476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xmlns="" id="{1536EA00-FEB6-424A-96A7-9E7C3DA5DAE7}"/>
                    </a:ext>
                  </a:extLst>
                </p:cNvPr>
                <p:cNvSpPr/>
                <p:nvPr/>
              </p:nvSpPr>
              <p:spPr>
                <a:xfrm rot="17905638">
                  <a:off x="2741760" y="2177393"/>
                  <a:ext cx="318111" cy="660460"/>
                </a:xfrm>
                <a:prstGeom prst="arc">
                  <a:avLst>
                    <a:gd name="adj1" fmla="val 14806990"/>
                    <a:gd name="adj2" fmla="val 17319633"/>
                  </a:avLst>
                </a:prstGeom>
                <a:ln w="127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xmlns="" id="{11A17532-6E7A-4F00-AEF3-2107DD8F99D1}"/>
                    </a:ext>
                  </a:extLst>
                </p:cNvPr>
                <p:cNvSpPr/>
                <p:nvPr/>
              </p:nvSpPr>
              <p:spPr>
                <a:xfrm rot="17117530">
                  <a:off x="2718587" y="2117105"/>
                  <a:ext cx="318111" cy="660460"/>
                </a:xfrm>
                <a:prstGeom prst="arc">
                  <a:avLst>
                    <a:gd name="adj1" fmla="val 14822503"/>
                    <a:gd name="adj2" fmla="val 17737064"/>
                  </a:avLst>
                </a:prstGeom>
                <a:ln w="127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A04A5734-ABC0-4FA0-A9AF-A6BF11E1B6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0399" y="2246619"/>
              <a:ext cx="0" cy="14475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E1324047-7374-4F1A-87FC-A8E78A630F7B}"/>
              </a:ext>
            </a:extLst>
          </p:cNvPr>
          <p:cNvGrpSpPr/>
          <p:nvPr/>
        </p:nvGrpSpPr>
        <p:grpSpPr>
          <a:xfrm>
            <a:off x="260473" y="865391"/>
            <a:ext cx="2975145" cy="1989855"/>
            <a:chOff x="303491" y="736000"/>
            <a:chExt cx="2975145" cy="198985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38F430A9-1D3E-4908-A711-7CC645E0770E}"/>
                </a:ext>
              </a:extLst>
            </p:cNvPr>
            <p:cNvGrpSpPr/>
            <p:nvPr/>
          </p:nvGrpSpPr>
          <p:grpSpPr>
            <a:xfrm>
              <a:off x="516825" y="978903"/>
              <a:ext cx="2697097" cy="1746952"/>
              <a:chOff x="516825" y="978903"/>
              <a:chExt cx="2697097" cy="1746952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xmlns="" id="{1EB36718-168D-4986-9C5E-DB02AF64819C}"/>
                  </a:ext>
                </a:extLst>
              </p:cNvPr>
              <p:cNvSpPr/>
              <p:nvPr/>
            </p:nvSpPr>
            <p:spPr>
              <a:xfrm rot="3599147">
                <a:off x="985550" y="2236570"/>
                <a:ext cx="318111" cy="660460"/>
              </a:xfrm>
              <a:prstGeom prst="arc">
                <a:avLst>
                  <a:gd name="adj1" fmla="val 14268521"/>
                  <a:gd name="adj2" fmla="val 17059787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5489DF84-3819-4E2E-A757-CC40A999FB96}"/>
                  </a:ext>
                </a:extLst>
              </p:cNvPr>
              <p:cNvGrpSpPr/>
              <p:nvPr/>
            </p:nvGrpSpPr>
            <p:grpSpPr>
              <a:xfrm>
                <a:off x="516825" y="978903"/>
                <a:ext cx="2533543" cy="1511421"/>
                <a:chOff x="957729" y="1746129"/>
                <a:chExt cx="2533543" cy="1511421"/>
              </a:xfrm>
            </p:grpSpPr>
            <p:cxnSp>
              <p:nvCxnSpPr>
                <p:cNvPr id="4" name="Straight Connector 3">
                  <a:extLst>
                    <a:ext uri="{FF2B5EF4-FFF2-40B4-BE49-F238E27FC236}">
                      <a16:creationId xmlns:a16="http://schemas.microsoft.com/office/drawing/2014/main" xmlns="" id="{DCC3FD8C-96D4-4B29-9D36-F8A0884A734F}"/>
                    </a:ext>
                  </a:extLst>
                </p:cNvPr>
                <p:cNvCxnSpPr/>
                <p:nvPr/>
              </p:nvCxnSpPr>
              <p:spPr>
                <a:xfrm>
                  <a:off x="1752600" y="3257550"/>
                  <a:ext cx="1738672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xmlns="" id="{68B65520-A446-4AA6-BC33-DC8CF4C554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8829" y="1746129"/>
                  <a:ext cx="801515" cy="1509644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xmlns="" id="{A1B46C99-9A16-4D48-A9B9-8A57F237ED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7729" y="1751005"/>
                  <a:ext cx="2532598" cy="150476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xmlns="" id="{BDA34E89-5157-4AB1-BADB-D3D0FE062CDC}"/>
                  </a:ext>
                </a:extLst>
              </p:cNvPr>
              <p:cNvSpPr/>
              <p:nvPr/>
            </p:nvSpPr>
            <p:spPr>
              <a:xfrm rot="17905638">
                <a:off x="2724636" y="2158317"/>
                <a:ext cx="318111" cy="660460"/>
              </a:xfrm>
              <a:prstGeom prst="arc">
                <a:avLst>
                  <a:gd name="adj1" fmla="val 14531173"/>
                  <a:gd name="adj2" fmla="val 17319633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xmlns="" id="{99A858A1-5547-4F7D-BFAC-671A74CD8E1D}"/>
                  </a:ext>
                </a:extLst>
              </p:cNvPr>
              <p:cNvSpPr/>
              <p:nvPr/>
            </p:nvSpPr>
            <p:spPr>
              <a:xfrm rot="17117530">
                <a:off x="2705383" y="2096650"/>
                <a:ext cx="318111" cy="660460"/>
              </a:xfrm>
              <a:prstGeom prst="arc">
                <a:avLst>
                  <a:gd name="adj1" fmla="val 14532087"/>
                  <a:gd name="adj2" fmla="val 17636913"/>
                </a:avLst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60E50F2A-E458-484E-933B-17A91943B492}"/>
                </a:ext>
              </a:extLst>
            </p:cNvPr>
            <p:cNvSpPr/>
            <p:nvPr/>
          </p:nvSpPr>
          <p:spPr>
            <a:xfrm>
              <a:off x="1060733" y="2395098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2800" i="1" dirty="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0B4C4F01-29FF-45BA-BC41-3F361CAADE45}"/>
                </a:ext>
              </a:extLst>
            </p:cNvPr>
            <p:cNvSpPr/>
            <p:nvPr/>
          </p:nvSpPr>
          <p:spPr>
            <a:xfrm>
              <a:off x="2973744" y="2358619"/>
              <a:ext cx="3048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800" i="1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A5E02EBB-4341-47AA-99A7-B2E70C8D254D}"/>
                </a:ext>
              </a:extLst>
            </p:cNvPr>
            <p:cNvSpPr/>
            <p:nvPr/>
          </p:nvSpPr>
          <p:spPr>
            <a:xfrm>
              <a:off x="303491" y="736000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2800" i="1" dirty="0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xmlns="" id="{0433FCFE-5AAD-4448-829F-B03D49FCA3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5152" y="2414482"/>
              <a:ext cx="1887" cy="16130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326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5" grpId="0" animBg="1"/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3030206" cy="1084222"/>
            <a:chOff x="152400" y="219573"/>
            <a:chExt cx="3030206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19573"/>
              <a:ext cx="3030206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248657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dan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Sudut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644B54C-E509-4C68-9D0B-F73F3C32F4A5}"/>
              </a:ext>
            </a:extLst>
          </p:cNvPr>
          <p:cNvGrpSpPr/>
          <p:nvPr/>
        </p:nvGrpSpPr>
        <p:grpSpPr>
          <a:xfrm>
            <a:off x="0" y="-1085850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xmlns="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xmlns="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EA8ED15-AA13-4984-88D1-DD4A41DD6006}"/>
              </a:ext>
            </a:extLst>
          </p:cNvPr>
          <p:cNvGrpSpPr/>
          <p:nvPr/>
        </p:nvGrpSpPr>
        <p:grpSpPr>
          <a:xfrm>
            <a:off x="322594" y="1258880"/>
            <a:ext cx="3944606" cy="762256"/>
            <a:chOff x="443015" y="1385707"/>
            <a:chExt cx="4200691" cy="66269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1042DACB-6320-4835-9EA3-256046378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4200691" cy="545166"/>
            </a:xfrm>
            <a:prstGeom prst="rect">
              <a:avLst/>
            </a:prstGeom>
          </p:spPr>
        </p:pic>
        <p:sp>
          <p:nvSpPr>
            <p:cNvPr id="20" name="TextBox 5">
              <a:extLst>
                <a:ext uri="{FF2B5EF4-FFF2-40B4-BE49-F238E27FC236}">
                  <a16:creationId xmlns:a16="http://schemas.microsoft.com/office/drawing/2014/main" xmlns="" id="{5F3A1796-A391-4DBF-B5A5-AAAA2110025A}"/>
                </a:ext>
              </a:extLst>
            </p:cNvPr>
            <p:cNvSpPr txBox="1"/>
            <p:nvPr/>
          </p:nvSpPr>
          <p:spPr>
            <a:xfrm>
              <a:off x="571968" y="1432976"/>
              <a:ext cx="4038600" cy="6154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Sebagai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Ukuran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Putar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25BF5D6-9653-4582-B0DA-FE9D323C38BF}"/>
              </a:ext>
            </a:extLst>
          </p:cNvPr>
          <p:cNvGrpSpPr/>
          <p:nvPr/>
        </p:nvGrpSpPr>
        <p:grpSpPr>
          <a:xfrm>
            <a:off x="1371600" y="2730533"/>
            <a:ext cx="2711730" cy="1851139"/>
            <a:chOff x="1318975" y="2506764"/>
            <a:chExt cx="1690707" cy="126255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DD979E4-30A9-4279-A104-21931EDB0614}"/>
                </a:ext>
              </a:extLst>
            </p:cNvPr>
            <p:cNvGrpSpPr/>
            <p:nvPr/>
          </p:nvGrpSpPr>
          <p:grpSpPr>
            <a:xfrm>
              <a:off x="1318975" y="2506764"/>
              <a:ext cx="1690707" cy="1262558"/>
              <a:chOff x="1920028" y="2202348"/>
              <a:chExt cx="1690707" cy="126255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A9DC6EC0-63B1-41D8-99ED-5FCB064D8BD3}"/>
                  </a:ext>
                </a:extLst>
              </p:cNvPr>
              <p:cNvGrpSpPr/>
              <p:nvPr/>
            </p:nvGrpSpPr>
            <p:grpSpPr>
              <a:xfrm>
                <a:off x="1920028" y="2202348"/>
                <a:ext cx="1690707" cy="985559"/>
                <a:chOff x="2014112" y="1446726"/>
                <a:chExt cx="2278779" cy="1246154"/>
              </a:xfrm>
            </p:grpSpPr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xmlns="" id="{A3467293-C381-4150-B6DF-7E92C8A914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4112" y="2692880"/>
                  <a:ext cx="2278779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xmlns="" id="{831CC7AB-9BE4-4BDE-8905-4C437AB3EE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9380" y="1446726"/>
                  <a:ext cx="0" cy="1246154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8F299CC1-FF37-4A4E-A40D-018FC17E566B}"/>
                  </a:ext>
                </a:extLst>
              </p:cNvPr>
              <p:cNvSpPr/>
              <p:nvPr/>
            </p:nvSpPr>
            <p:spPr>
              <a:xfrm>
                <a:off x="2032320" y="3187907"/>
                <a:ext cx="125226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>
                    <a:latin typeface="Times New Roman" pitchFamily="18" charset="0"/>
                    <a:cs typeface="Times New Roman" pitchFamily="18" charset="0"/>
                  </a:rPr>
                  <a:t>Setengah</a:t>
                </a:r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200" dirty="0" err="1">
                    <a:latin typeface="Times New Roman" pitchFamily="18" charset="0"/>
                    <a:cs typeface="Times New Roman" pitchFamily="18" charset="0"/>
                  </a:rPr>
                  <a:t>putaran</a:t>
                </a:r>
                <a:endParaRPr lang="en-US" sz="1200" dirty="0"/>
              </a:p>
            </p:txBody>
          </p:sp>
        </p:grpSp>
        <p:sp>
          <p:nvSpPr>
            <p:cNvPr id="36" name="Curved Down Arrow 72">
              <a:extLst>
                <a:ext uri="{FF2B5EF4-FFF2-40B4-BE49-F238E27FC236}">
                  <a16:creationId xmlns:a16="http://schemas.microsoft.com/office/drawing/2014/main" xmlns="" id="{D603B55C-E110-4F24-A173-A736BBB69438}"/>
                </a:ext>
              </a:extLst>
            </p:cNvPr>
            <p:cNvSpPr/>
            <p:nvPr/>
          </p:nvSpPr>
          <p:spPr>
            <a:xfrm rot="10800000" flipV="1">
              <a:off x="1747527" y="3215324"/>
              <a:ext cx="619744" cy="254390"/>
            </a:xfrm>
            <a:prstGeom prst="curved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4B237429-F51D-4150-B7F3-6E2E5C701DD4}"/>
              </a:ext>
            </a:extLst>
          </p:cNvPr>
          <p:cNvSpPr/>
          <p:nvPr/>
        </p:nvSpPr>
        <p:spPr>
          <a:xfrm>
            <a:off x="228600" y="2043860"/>
            <a:ext cx="5923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setengah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digambarkan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C8159F3-9E75-4550-B8FE-6F1AE0AA1196}"/>
              </a:ext>
            </a:extLst>
          </p:cNvPr>
          <p:cNvGrpSpPr/>
          <p:nvPr/>
        </p:nvGrpSpPr>
        <p:grpSpPr>
          <a:xfrm>
            <a:off x="152400" y="285751"/>
            <a:ext cx="3124200" cy="533400"/>
            <a:chOff x="443015" y="1385706"/>
            <a:chExt cx="4861474" cy="6493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6"/>
              <a:ext cx="4861474" cy="649357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xmlns="" id="{3028F100-A033-438C-5C78-19E690571925}"/>
                </a:ext>
              </a:extLst>
            </p:cNvPr>
            <p:cNvSpPr txBox="1"/>
            <p:nvPr/>
          </p:nvSpPr>
          <p:spPr>
            <a:xfrm>
              <a:off x="519340" y="1452072"/>
              <a:ext cx="4708822" cy="4001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antara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C2F7E21-D25D-41B5-9EA6-A862201BD8E6}"/>
              </a:ext>
            </a:extLst>
          </p:cNvPr>
          <p:cNvSpPr/>
          <p:nvPr/>
        </p:nvSpPr>
        <p:spPr>
          <a:xfrm>
            <a:off x="152401" y="1276350"/>
            <a:ext cx="647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Misalkan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Kemudian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sebgaia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kaki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BBA295EA-9152-4A9C-B2CC-FA8624E5EDA3}"/>
              </a:ext>
            </a:extLst>
          </p:cNvPr>
          <p:cNvGrpSpPr/>
          <p:nvPr/>
        </p:nvGrpSpPr>
        <p:grpSpPr>
          <a:xfrm>
            <a:off x="2269582" y="2318324"/>
            <a:ext cx="2318087" cy="1544954"/>
            <a:chOff x="1447800" y="2266950"/>
            <a:chExt cx="2318087" cy="154495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2A897CF8-CA6C-4F53-927F-90C5B5867DA7}"/>
                </a:ext>
              </a:extLst>
            </p:cNvPr>
            <p:cNvCxnSpPr/>
            <p:nvPr/>
          </p:nvCxnSpPr>
          <p:spPr>
            <a:xfrm>
              <a:off x="1447800" y="3333750"/>
              <a:ext cx="19812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D9F42DA2-C269-4AAB-9972-59E7CC212C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2266950"/>
              <a:ext cx="1524000" cy="129159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xmlns="" id="{425A5027-6FDD-4AB4-B587-E9591A7458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14600" y="2711738"/>
              <a:ext cx="428626" cy="241012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D3D472F1-768C-4E2E-8484-F4AA32500E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5100" y="2952750"/>
              <a:ext cx="238126" cy="38100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05ED3C19-5C05-4667-8AEF-829C9EB2890C}"/>
                </a:ext>
              </a:extLst>
            </p:cNvPr>
            <p:cNvSpPr/>
            <p:nvPr/>
          </p:nvSpPr>
          <p:spPr>
            <a:xfrm>
              <a:off x="2943226" y="2803535"/>
              <a:ext cx="82266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Kaki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endParaRPr lang="en-US" sz="1100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7ECE255C-B0A6-47EC-93D3-EE73F89C4C9E}"/>
                </a:ext>
              </a:extLst>
            </p:cNvPr>
            <p:cNvSpPr/>
            <p:nvPr/>
          </p:nvSpPr>
          <p:spPr>
            <a:xfrm>
              <a:off x="1729739" y="3275619"/>
              <a:ext cx="76200" cy="8480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ctor: Curved 24">
              <a:extLst>
                <a:ext uri="{FF2B5EF4-FFF2-40B4-BE49-F238E27FC236}">
                  <a16:creationId xmlns:a16="http://schemas.microsoft.com/office/drawing/2014/main" xmlns="" id="{9F79CAC0-2450-4DEA-BFA9-6CB7288C03A8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rot="16200000" flipH="1">
              <a:off x="1759193" y="3323107"/>
              <a:ext cx="231784" cy="22259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FF0EFC02-55E7-4D07-9345-1117262CAC03}"/>
                </a:ext>
              </a:extLst>
            </p:cNvPr>
            <p:cNvSpPr/>
            <p:nvPr/>
          </p:nvSpPr>
          <p:spPr>
            <a:xfrm>
              <a:off x="1729739" y="3550294"/>
              <a:ext cx="5132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endParaRPr lang="en-US" sz="11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8EBF4F8-7310-4D06-9ABF-642469977CDB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xmlns="" id="{A5B9855B-C2F7-438C-9ABF-07A9AD6B5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92A966A0-0759-4E91-B20A-5B828F682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147372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C8159F3-9E75-4550-B8FE-6F1AE0AA1196}"/>
              </a:ext>
            </a:extLst>
          </p:cNvPr>
          <p:cNvGrpSpPr/>
          <p:nvPr/>
        </p:nvGrpSpPr>
        <p:grpSpPr>
          <a:xfrm>
            <a:off x="152400" y="285751"/>
            <a:ext cx="2552700" cy="533400"/>
            <a:chOff x="443015" y="1385706"/>
            <a:chExt cx="4861474" cy="6493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6"/>
              <a:ext cx="4861474" cy="649357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xmlns="" id="{3028F100-A033-438C-5C78-19E690571925}"/>
                </a:ext>
              </a:extLst>
            </p:cNvPr>
            <p:cNvSpPr txBox="1"/>
            <p:nvPr/>
          </p:nvSpPr>
          <p:spPr>
            <a:xfrm>
              <a:off x="519340" y="1452072"/>
              <a:ext cx="4708822" cy="487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Penamaan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4C2F7E21-D25D-41B5-9EA6-A862201BD8E6}"/>
                  </a:ext>
                </a:extLst>
              </p:cNvPr>
              <p:cNvSpPr/>
              <p:nvPr/>
            </p:nvSpPr>
            <p:spPr>
              <a:xfrm>
                <a:off x="259848" y="841913"/>
                <a:ext cx="8579352" cy="15254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Nama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biasanya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menggunakan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huruf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kapital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nama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tiga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huruf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kapital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huruf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ditengah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huruf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lainnya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nama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berada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kaki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Penamaan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biasnaya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diawali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“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Perhatiakn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C2F7E21-D25D-41B5-9EA6-A862201BD8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48" y="841913"/>
                <a:ext cx="8579352" cy="1525418"/>
              </a:xfrm>
              <a:prstGeom prst="rect">
                <a:avLst/>
              </a:prstGeom>
              <a:blipFill>
                <a:blip r:embed="rId3"/>
                <a:stretch>
                  <a:fillRect l="-426" r="-355" b="-4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F8184D7-9101-4BEB-9D91-1308C39FBCF3}"/>
              </a:ext>
            </a:extLst>
          </p:cNvPr>
          <p:cNvGrpSpPr/>
          <p:nvPr/>
        </p:nvGrpSpPr>
        <p:grpSpPr>
          <a:xfrm>
            <a:off x="1752600" y="2424404"/>
            <a:ext cx="2431548" cy="1605171"/>
            <a:chOff x="1669930" y="2523589"/>
            <a:chExt cx="2431548" cy="160517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88515061-80B6-4833-B56A-8219264773C7}"/>
                </a:ext>
              </a:extLst>
            </p:cNvPr>
            <p:cNvSpPr/>
            <p:nvPr/>
          </p:nvSpPr>
          <p:spPr>
            <a:xfrm>
              <a:off x="1669930" y="3867150"/>
              <a:ext cx="27122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CCE3933E-FBEF-463C-B610-8D8B829D5A0B}"/>
                </a:ext>
              </a:extLst>
            </p:cNvPr>
            <p:cNvGrpSpPr/>
            <p:nvPr/>
          </p:nvGrpSpPr>
          <p:grpSpPr>
            <a:xfrm>
              <a:off x="1891678" y="2523589"/>
              <a:ext cx="2209800" cy="1590660"/>
              <a:chOff x="1939712" y="2139330"/>
              <a:chExt cx="2209800" cy="1590660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xmlns="" id="{BBA295EA-9152-4A9C-B2CC-FA8624E5EDA3}"/>
                  </a:ext>
                </a:extLst>
              </p:cNvPr>
              <p:cNvGrpSpPr/>
              <p:nvPr/>
            </p:nvGrpSpPr>
            <p:grpSpPr>
              <a:xfrm>
                <a:off x="1939712" y="2307595"/>
                <a:ext cx="2209800" cy="1422395"/>
                <a:chOff x="1447800" y="2040895"/>
                <a:chExt cx="2209800" cy="1422395"/>
              </a:xfrm>
            </p:grpSpPr>
            <p:cxnSp>
              <p:nvCxnSpPr>
                <p:cNvPr id="4" name="Straight Connector 3">
                  <a:extLst>
                    <a:ext uri="{FF2B5EF4-FFF2-40B4-BE49-F238E27FC236}">
                      <a16:creationId xmlns:a16="http://schemas.microsoft.com/office/drawing/2014/main" xmlns="" id="{2A897CF8-CA6C-4F53-927F-90C5B5867DA7}"/>
                    </a:ext>
                  </a:extLst>
                </p:cNvPr>
                <p:cNvCxnSpPr/>
                <p:nvPr/>
              </p:nvCxnSpPr>
              <p:spPr>
                <a:xfrm>
                  <a:off x="1447800" y="3333750"/>
                  <a:ext cx="19812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xmlns="" id="{D9F42DA2-C269-4AAB-9972-59E7CC212C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47800" y="2040895"/>
                  <a:ext cx="1524000" cy="129159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05ED3C19-5C05-4667-8AEF-829C9EB2890C}"/>
                    </a:ext>
                  </a:extLst>
                </p:cNvPr>
                <p:cNvSpPr/>
                <p:nvPr/>
              </p:nvSpPr>
              <p:spPr>
                <a:xfrm>
                  <a:off x="3386372" y="3201680"/>
                  <a:ext cx="271228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US" sz="1100" i="1" dirty="0"/>
                </a:p>
              </p:txBody>
            </p:sp>
          </p:grp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D46A546D-52B7-4D30-9334-27068AF79443}"/>
                  </a:ext>
                </a:extLst>
              </p:cNvPr>
              <p:cNvSpPr/>
              <p:nvPr/>
            </p:nvSpPr>
            <p:spPr>
              <a:xfrm>
                <a:off x="3414233" y="2139330"/>
                <a:ext cx="27924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100" i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C4D05485-7E73-4F23-A235-3B9307D7FA94}"/>
                  </a:ext>
                </a:extLst>
              </p:cNvPr>
              <p:cNvSpPr/>
              <p:nvPr/>
            </p:nvSpPr>
            <p:spPr>
              <a:xfrm>
                <a:off x="1227268" y="4148221"/>
                <a:ext cx="500169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diatas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dituliskan</a:t>
                </a:r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CAB</a:t>
                </a:r>
                <a:endParaRPr lang="en-US" sz="16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4D05485-7E73-4F23-A235-3B9307D7FA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268" y="4148221"/>
                <a:ext cx="5001690" cy="338554"/>
              </a:xfrm>
              <a:prstGeom prst="rect">
                <a:avLst/>
              </a:prstGeom>
              <a:blipFill>
                <a:blip r:embed="rId4"/>
                <a:stretch>
                  <a:fillRect l="-609" t="-7143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518054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9C20E8DF-B610-48EC-A654-10AFCDEC9C24}"/>
              </a:ext>
            </a:extLst>
          </p:cNvPr>
          <p:cNvGrpSpPr/>
          <p:nvPr/>
        </p:nvGrpSpPr>
        <p:grpSpPr>
          <a:xfrm>
            <a:off x="152400" y="285750"/>
            <a:ext cx="3505200" cy="925214"/>
            <a:chOff x="443015" y="1385706"/>
            <a:chExt cx="4861474" cy="93911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3A305A20-C56B-49FD-B1BE-74E5B651E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6"/>
              <a:ext cx="4861474" cy="649357"/>
            </a:xfrm>
            <a:prstGeom prst="rect">
              <a:avLst/>
            </a:prstGeom>
          </p:spPr>
        </p:pic>
        <p:sp>
          <p:nvSpPr>
            <p:cNvPr id="4" name="TextBox 5">
              <a:extLst>
                <a:ext uri="{FF2B5EF4-FFF2-40B4-BE49-F238E27FC236}">
                  <a16:creationId xmlns:a16="http://schemas.microsoft.com/office/drawing/2014/main" xmlns="" id="{2917406C-5158-450E-974C-3DD520E08827}"/>
                </a:ext>
              </a:extLst>
            </p:cNvPr>
            <p:cNvSpPr txBox="1"/>
            <p:nvPr/>
          </p:nvSpPr>
          <p:spPr>
            <a:xfrm>
              <a:off x="519341" y="1463050"/>
              <a:ext cx="4708821" cy="861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Sudut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Bertolak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Belakang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46EAC0A5-F72C-4ADB-A1BD-38AC912BD4BA}"/>
              </a:ext>
            </a:extLst>
          </p:cNvPr>
          <p:cNvSpPr/>
          <p:nvPr/>
        </p:nvSpPr>
        <p:spPr>
          <a:xfrm>
            <a:off x="282539" y="1068233"/>
            <a:ext cx="549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Misalkan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dibentuk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Table 36">
                <a:extLst>
                  <a:ext uri="{FF2B5EF4-FFF2-40B4-BE49-F238E27FC236}">
                    <a16:creationId xmlns:a16="http://schemas.microsoft.com/office/drawing/2014/main" xmlns="" id="{84175F20-30F5-4EEE-AC2F-F2FF5FF5C9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4687834"/>
                  </p:ext>
                </p:extLst>
              </p:nvPr>
            </p:nvGraphicFramePr>
            <p:xfrm>
              <a:off x="845728" y="1951565"/>
              <a:ext cx="4191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6311">
                      <a:extLst>
                        <a:ext uri="{9D8B030D-6E8A-4147-A177-3AD203B41FA5}">
                          <a16:colId xmlns:a16="http://schemas.microsoft.com/office/drawing/2014/main" xmlns="" val="1611376030"/>
                        </a:ext>
                      </a:extLst>
                    </a:gridCol>
                    <a:gridCol w="1476889">
                      <a:extLst>
                        <a:ext uri="{9D8B030D-6E8A-4147-A177-3AD203B41FA5}">
                          <a16:colId xmlns:a16="http://schemas.microsoft.com/office/drawing/2014/main" xmlns="" val="2130113513"/>
                        </a:ext>
                      </a:extLst>
                    </a:gridCol>
                    <a:gridCol w="1447800">
                      <a:extLst>
                        <a:ext uri="{9D8B030D-6E8A-4147-A177-3AD203B41FA5}">
                          <a16:colId xmlns:a16="http://schemas.microsoft.com/office/drawing/2014/main" xmlns="" val="1333476139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Nama </a:t>
                          </a:r>
                          <a:r>
                            <a:rPr lang="en-US" dirty="0" err="1"/>
                            <a:t>Sudut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55357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Satu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Tiga</a:t>
                          </a: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Tiga</a:t>
                          </a: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317260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𝐵𝐴𝐶</m:t>
                                </m:r>
                              </m:oMath>
                            </m:oMathPara>
                          </a14:m>
                          <a:endPara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CAB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680127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CAD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DAC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9941637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DAE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EAD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84670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EAB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</m:oMath>
                          </a14:m>
                          <a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BAE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649985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Table 36">
                <a:extLst>
                  <a:ext uri="{FF2B5EF4-FFF2-40B4-BE49-F238E27FC236}">
                    <a16:creationId xmlns:a16="http://schemas.microsoft.com/office/drawing/2014/main" id="{84175F20-30F5-4EEE-AC2F-F2FF5FF5C9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4687834"/>
                  </p:ext>
                </p:extLst>
              </p:nvPr>
            </p:nvGraphicFramePr>
            <p:xfrm>
              <a:off x="845728" y="1951565"/>
              <a:ext cx="4191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6311">
                      <a:extLst>
                        <a:ext uri="{9D8B030D-6E8A-4147-A177-3AD203B41FA5}">
                          <a16:colId xmlns:a16="http://schemas.microsoft.com/office/drawing/2014/main" val="1611376030"/>
                        </a:ext>
                      </a:extLst>
                    </a:gridCol>
                    <a:gridCol w="1476889">
                      <a:extLst>
                        <a:ext uri="{9D8B030D-6E8A-4147-A177-3AD203B41FA5}">
                          <a16:colId xmlns:a16="http://schemas.microsoft.com/office/drawing/2014/main" val="2130113513"/>
                        </a:ext>
                      </a:extLst>
                    </a:gridCol>
                    <a:gridCol w="1447800">
                      <a:extLst>
                        <a:ext uri="{9D8B030D-6E8A-4147-A177-3AD203B41FA5}">
                          <a16:colId xmlns:a16="http://schemas.microsoft.com/office/drawing/2014/main" val="1333476139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Nama </a:t>
                          </a:r>
                          <a:r>
                            <a:rPr lang="en-US" dirty="0" err="1"/>
                            <a:t>Sudut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357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Satu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Tiga</a:t>
                          </a: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Tiga</a:t>
                          </a: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Huruf</a:t>
                          </a:r>
                          <a:endParaRPr lang="en-US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7260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1" t="-208197" r="-233173" b="-3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6008" t="-208197" r="-99588" b="-3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9916" t="-208197" r="-1681" b="-3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0127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1" t="-308197" r="-233173" b="-2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6008" t="-308197" r="-99588" b="-2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9916" t="-308197" r="-1681" b="-2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41637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1" t="-408197" r="-233173" b="-1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6008" t="-408197" r="-99588" b="-1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9916" t="-408197" r="-1681" b="-1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84670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1" t="-508197" r="-233173" b="-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6008" t="-508197" r="-99588" b="-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9916" t="-508197" r="-1681" b="-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99854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B0775E0-42AF-4B9D-86FE-319F71AAEB4B}"/>
              </a:ext>
            </a:extLst>
          </p:cNvPr>
          <p:cNvGrpSpPr/>
          <p:nvPr/>
        </p:nvGrpSpPr>
        <p:grpSpPr>
          <a:xfrm>
            <a:off x="5943600" y="1420214"/>
            <a:ext cx="2917861" cy="2065936"/>
            <a:chOff x="5943600" y="1420214"/>
            <a:chExt cx="2917861" cy="206593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F514F509-99C5-4BE7-91C0-BF7F009F4D6F}"/>
                </a:ext>
              </a:extLst>
            </p:cNvPr>
            <p:cNvGrpSpPr/>
            <p:nvPr/>
          </p:nvGrpSpPr>
          <p:grpSpPr>
            <a:xfrm>
              <a:off x="5943600" y="1420214"/>
              <a:ext cx="2917861" cy="2065936"/>
              <a:chOff x="1974348" y="2031138"/>
              <a:chExt cx="3050826" cy="208893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2134AD98-EA99-429E-9CE7-9E0616011071}"/>
                  </a:ext>
                </a:extLst>
              </p:cNvPr>
              <p:cNvGrpSpPr/>
              <p:nvPr/>
            </p:nvGrpSpPr>
            <p:grpSpPr>
              <a:xfrm>
                <a:off x="1974348" y="2211573"/>
                <a:ext cx="2768339" cy="1672687"/>
                <a:chOff x="1447800" y="1659799"/>
                <a:chExt cx="2768339" cy="1672687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xmlns="" id="{400BA537-152F-4693-A20B-E9BEA591A0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47800" y="1715176"/>
                  <a:ext cx="2768339" cy="161731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xmlns="" id="{4D21CB11-83E7-4A17-AAB4-6EA3A5940524}"/>
                    </a:ext>
                  </a:extLst>
                </p:cNvPr>
                <p:cNvSpPr/>
                <p:nvPr/>
              </p:nvSpPr>
              <p:spPr>
                <a:xfrm>
                  <a:off x="1743422" y="1659799"/>
                  <a:ext cx="2952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endParaRPr lang="en-US" sz="1100" i="1" dirty="0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BBE7EDAC-F9B0-424E-BA30-913E2B4A84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596" y="2263399"/>
                <a:ext cx="2657304" cy="167623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72C8B341-A648-49D3-ACBD-7C7B132B4FF1}"/>
                  </a:ext>
                </a:extLst>
              </p:cNvPr>
              <p:cNvSpPr/>
              <p:nvPr/>
            </p:nvSpPr>
            <p:spPr>
              <a:xfrm>
                <a:off x="4152139" y="2211574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100" i="1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6B7FE8A6-3194-4F5C-A63A-C49BD2C769C1}"/>
                  </a:ext>
                </a:extLst>
              </p:cNvPr>
              <p:cNvSpPr/>
              <p:nvPr/>
            </p:nvSpPr>
            <p:spPr>
              <a:xfrm>
                <a:off x="2286000" y="3607261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endParaRPr lang="en-US" sz="1100" i="1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6AA4F177-1828-4884-B17E-F0BA2767CBAE}"/>
                  </a:ext>
                </a:extLst>
              </p:cNvPr>
              <p:cNvSpPr/>
              <p:nvPr/>
            </p:nvSpPr>
            <p:spPr>
              <a:xfrm>
                <a:off x="4038600" y="3607260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US" sz="1100" i="1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F66AC192-DC46-4554-A84E-4863267BAB11}"/>
                  </a:ext>
                </a:extLst>
              </p:cNvPr>
              <p:cNvSpPr/>
              <p:nvPr/>
            </p:nvSpPr>
            <p:spPr>
              <a:xfrm>
                <a:off x="3194341" y="3384706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US" sz="1100" i="1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5080A18D-F8FE-4334-9946-9B20AA566E80}"/>
                  </a:ext>
                </a:extLst>
              </p:cNvPr>
              <p:cNvSpPr/>
              <p:nvPr/>
            </p:nvSpPr>
            <p:spPr>
              <a:xfrm>
                <a:off x="4729900" y="2031138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100" i="1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EEC86567-5C2B-4FEA-94B5-2C68A7BB8C7F}"/>
                  </a:ext>
                </a:extLst>
              </p:cNvPr>
              <p:cNvSpPr/>
              <p:nvPr/>
            </p:nvSpPr>
            <p:spPr>
              <a:xfrm>
                <a:off x="4729900" y="3843073"/>
                <a:ext cx="22794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endParaRPr lang="en-US" sz="1100" i="1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72F6C183-A912-4C49-9516-037B0BC82247}"/>
                  </a:ext>
                </a:extLst>
              </p:cNvPr>
              <p:cNvSpPr/>
              <p:nvPr/>
            </p:nvSpPr>
            <p:spPr>
              <a:xfrm>
                <a:off x="3598742" y="2937105"/>
                <a:ext cx="29527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C308C610-483B-472D-9A56-3928B935C882}"/>
                  </a:ext>
                </a:extLst>
              </p:cNvPr>
              <p:cNvSpPr/>
              <p:nvPr/>
            </p:nvSpPr>
            <p:spPr>
              <a:xfrm>
                <a:off x="3202865" y="2714551"/>
                <a:ext cx="29527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584B2459-7066-4899-8F63-E17232D6F39E}"/>
                  </a:ext>
                </a:extLst>
              </p:cNvPr>
              <p:cNvSpPr/>
              <p:nvPr/>
            </p:nvSpPr>
            <p:spPr>
              <a:xfrm>
                <a:off x="2899067" y="2937105"/>
                <a:ext cx="29527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2EF085F6-872D-450C-8A6C-8935A679004C}"/>
                  </a:ext>
                </a:extLst>
              </p:cNvPr>
              <p:cNvSpPr/>
              <p:nvPr/>
            </p:nvSpPr>
            <p:spPr>
              <a:xfrm>
                <a:off x="3196677" y="3095053"/>
                <a:ext cx="29527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4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836DEFA7-3F15-4251-9B50-8DC05A13BA8C}"/>
                </a:ext>
              </a:extLst>
            </p:cNvPr>
            <p:cNvSpPr/>
            <p:nvPr/>
          </p:nvSpPr>
          <p:spPr>
            <a:xfrm>
              <a:off x="6241669" y="2979284"/>
              <a:ext cx="76200" cy="8480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3BAC1D1E-87D3-4090-A60F-7D31D26253BD}"/>
                </a:ext>
              </a:extLst>
            </p:cNvPr>
            <p:cNvSpPr/>
            <p:nvPr/>
          </p:nvSpPr>
          <p:spPr>
            <a:xfrm>
              <a:off x="6241669" y="1772794"/>
              <a:ext cx="76200" cy="8480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87D0D205-9B72-450A-9386-D197FD29AFA0}"/>
                </a:ext>
              </a:extLst>
            </p:cNvPr>
            <p:cNvSpPr/>
            <p:nvPr/>
          </p:nvSpPr>
          <p:spPr>
            <a:xfrm>
              <a:off x="8085899" y="2960234"/>
              <a:ext cx="76200" cy="8480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E6C9C6D4-783E-4F01-8F91-30D812B96DE6}"/>
                </a:ext>
              </a:extLst>
            </p:cNvPr>
            <p:cNvSpPr/>
            <p:nvPr/>
          </p:nvSpPr>
          <p:spPr>
            <a:xfrm>
              <a:off x="8108759" y="1877036"/>
              <a:ext cx="76200" cy="8480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8249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9C20E8DF-B610-48EC-A654-10AFCDEC9C24}"/>
              </a:ext>
            </a:extLst>
          </p:cNvPr>
          <p:cNvGrpSpPr/>
          <p:nvPr/>
        </p:nvGrpSpPr>
        <p:grpSpPr>
          <a:xfrm>
            <a:off x="106680" y="143806"/>
            <a:ext cx="3505200" cy="639742"/>
            <a:chOff x="443015" y="1385706"/>
            <a:chExt cx="4861474" cy="64935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3A305A20-C56B-49FD-B1BE-74E5B651E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6"/>
              <a:ext cx="4861474" cy="649357"/>
            </a:xfrm>
            <a:prstGeom prst="rect">
              <a:avLst/>
            </a:prstGeom>
          </p:spPr>
        </p:pic>
        <p:sp>
          <p:nvSpPr>
            <p:cNvPr id="4" name="TextBox 5">
              <a:extLst>
                <a:ext uri="{FF2B5EF4-FFF2-40B4-BE49-F238E27FC236}">
                  <a16:creationId xmlns:a16="http://schemas.microsoft.com/office/drawing/2014/main" xmlns="" id="{2917406C-5158-450E-974C-3DD520E08827}"/>
                </a:ext>
              </a:extLst>
            </p:cNvPr>
            <p:cNvSpPr txBox="1"/>
            <p:nvPr/>
          </p:nvSpPr>
          <p:spPr>
            <a:xfrm>
              <a:off x="519341" y="1463050"/>
              <a:ext cx="4708821" cy="4061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Hubungan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Rectangle: Single Corner Snipped 29">
            <a:extLst>
              <a:ext uri="{FF2B5EF4-FFF2-40B4-BE49-F238E27FC236}">
                <a16:creationId xmlns:a16="http://schemas.microsoft.com/office/drawing/2014/main" xmlns="" id="{ED129A2E-A74F-4788-9DB5-07629CFFB7D9}"/>
              </a:ext>
            </a:extLst>
          </p:cNvPr>
          <p:cNvSpPr/>
          <p:nvPr/>
        </p:nvSpPr>
        <p:spPr>
          <a:xfrm>
            <a:off x="762001" y="2114549"/>
            <a:ext cx="5105400" cy="1314387"/>
          </a:xfrm>
          <a:prstGeom prst="snip1Rect">
            <a:avLst>
              <a:gd name="adj" fmla="val 2747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Definisi: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berpotongan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meskipun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diperpanjang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sejajar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0102B85-79CC-414B-8550-9C0DF96F1832}"/>
              </a:ext>
            </a:extLst>
          </p:cNvPr>
          <p:cNvSpPr/>
          <p:nvPr/>
        </p:nvSpPr>
        <p:spPr>
          <a:xfrm>
            <a:off x="282538" y="1068233"/>
            <a:ext cx="8861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berbeda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bidang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kemungkinan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meskipun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diperpanjang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2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5E98D1FF-BFCE-42E2-B173-7F03D923CEF3}"/>
                  </a:ext>
                </a:extLst>
              </p:cNvPr>
              <p:cNvSpPr/>
              <p:nvPr/>
            </p:nvSpPr>
            <p:spPr>
              <a:xfrm>
                <a:off x="1090924" y="3229438"/>
                <a:ext cx="4191000" cy="99496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1:</a:t>
                </a: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segitga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180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E98D1FF-BFCE-42E2-B173-7F03D923C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924" y="3229438"/>
                <a:ext cx="4191000" cy="994969"/>
              </a:xfrm>
              <a:prstGeom prst="rect">
                <a:avLst/>
              </a:prstGeom>
              <a:blipFill>
                <a:blip r:embed="rId2"/>
                <a:stretch>
                  <a:fillRect l="-8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C831C0D3-829D-4A6C-9719-D91B8DFF4772}"/>
              </a:ext>
            </a:extLst>
          </p:cNvPr>
          <p:cNvGrpSpPr/>
          <p:nvPr/>
        </p:nvGrpSpPr>
        <p:grpSpPr>
          <a:xfrm>
            <a:off x="288393" y="620918"/>
            <a:ext cx="2895600" cy="2088703"/>
            <a:chOff x="914400" y="2238436"/>
            <a:chExt cx="2895600" cy="208870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6512C0D-5DA0-4D1F-9C07-F055523DEE2B}"/>
                </a:ext>
              </a:extLst>
            </p:cNvPr>
            <p:cNvGrpSpPr/>
            <p:nvPr/>
          </p:nvGrpSpPr>
          <p:grpSpPr>
            <a:xfrm>
              <a:off x="914400" y="2238436"/>
              <a:ext cx="2895600" cy="2088703"/>
              <a:chOff x="533400" y="2533603"/>
              <a:chExt cx="2895600" cy="2088703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xmlns="" id="{E8FD0EFF-DF9A-49BF-A817-0A8DE151F2C6}"/>
                  </a:ext>
                </a:extLst>
              </p:cNvPr>
              <p:cNvCxnSpPr/>
              <p:nvPr/>
            </p:nvCxnSpPr>
            <p:spPr>
              <a:xfrm>
                <a:off x="533400" y="2840612"/>
                <a:ext cx="28956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xmlns="" id="{F407B2A9-1DBA-413D-9392-0C8317D56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000" y="2533603"/>
                <a:ext cx="0" cy="208870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871A74DF-06A4-4953-AD09-BBD475E424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3336" y="2571750"/>
                <a:ext cx="2479464" cy="1738285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Curved Down Arrow 72">
              <a:extLst>
                <a:ext uri="{FF2B5EF4-FFF2-40B4-BE49-F238E27FC236}">
                  <a16:creationId xmlns:a16="http://schemas.microsoft.com/office/drawing/2014/main" xmlns="" id="{14B6E552-20BB-458A-BDE7-F467C0CFC996}"/>
                </a:ext>
              </a:extLst>
            </p:cNvPr>
            <p:cNvSpPr/>
            <p:nvPr/>
          </p:nvSpPr>
          <p:spPr>
            <a:xfrm rot="17821189" flipV="1">
              <a:off x="1494782" y="3834860"/>
              <a:ext cx="542427" cy="189406"/>
            </a:xfrm>
            <a:prstGeom prst="curvedDownArrow">
              <a:avLst>
                <a:gd name="adj1" fmla="val 25000"/>
                <a:gd name="adj2" fmla="val 45438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Curved Down Arrow 72">
              <a:extLst>
                <a:ext uri="{FF2B5EF4-FFF2-40B4-BE49-F238E27FC236}">
                  <a16:creationId xmlns:a16="http://schemas.microsoft.com/office/drawing/2014/main" xmlns="" id="{B3BE0E39-514F-426D-A6DA-349ABBE356E3}"/>
                </a:ext>
              </a:extLst>
            </p:cNvPr>
            <p:cNvSpPr/>
            <p:nvPr/>
          </p:nvSpPr>
          <p:spPr>
            <a:xfrm rot="10012743" flipV="1">
              <a:off x="2979600" y="2291974"/>
              <a:ext cx="542427" cy="212013"/>
            </a:xfrm>
            <a:prstGeom prst="curvedDownArrow">
              <a:avLst>
                <a:gd name="adj1" fmla="val 25000"/>
                <a:gd name="adj2" fmla="val 45438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Curved Down Arrow 72">
              <a:extLst>
                <a:ext uri="{FF2B5EF4-FFF2-40B4-BE49-F238E27FC236}">
                  <a16:creationId xmlns:a16="http://schemas.microsoft.com/office/drawing/2014/main" xmlns="" id="{4E33F5A7-3578-4941-96F7-ADD262850408}"/>
                </a:ext>
              </a:extLst>
            </p:cNvPr>
            <p:cNvSpPr/>
            <p:nvPr/>
          </p:nvSpPr>
          <p:spPr>
            <a:xfrm rot="1605172" flipV="1">
              <a:off x="993869" y="2661531"/>
              <a:ext cx="542427" cy="160174"/>
            </a:xfrm>
            <a:prstGeom prst="curvedDownArrow">
              <a:avLst>
                <a:gd name="adj1" fmla="val 25000"/>
                <a:gd name="adj2" fmla="val 45438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9AB4104C-511B-4071-B724-3DD465B84824}"/>
                </a:ext>
              </a:extLst>
            </p:cNvPr>
            <p:cNvSpPr/>
            <p:nvPr/>
          </p:nvSpPr>
          <p:spPr>
            <a:xfrm>
              <a:off x="1265082" y="2320958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881E3EEC-150E-4F46-89E6-876B7D9E4892}"/>
                </a:ext>
              </a:extLst>
            </p:cNvPr>
            <p:cNvSpPr/>
            <p:nvPr/>
          </p:nvSpPr>
          <p:spPr>
            <a:xfrm>
              <a:off x="1292837" y="3608040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38B77D6F-32EE-49EF-9A79-889C2C59B716}"/>
                </a:ext>
              </a:extLst>
            </p:cNvPr>
            <p:cNvSpPr/>
            <p:nvPr/>
          </p:nvSpPr>
          <p:spPr>
            <a:xfrm>
              <a:off x="3212471" y="2555554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F311AE78-7491-4C2C-8FAA-8ACCA2348F8C}"/>
              </a:ext>
            </a:extLst>
          </p:cNvPr>
          <p:cNvGrpSpPr/>
          <p:nvPr/>
        </p:nvGrpSpPr>
        <p:grpSpPr>
          <a:xfrm>
            <a:off x="0" y="-1035431"/>
            <a:ext cx="11761992" cy="7185230"/>
            <a:chOff x="756" y="-1008974"/>
            <a:chExt cx="11761992" cy="718523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6046DE02-88E9-44C2-A0B8-8CFE8CB9C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D55C2786-AD9C-4197-BE9B-CFFAF6228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728F0A8F-1450-47ED-8D38-69075497A063}"/>
                  </a:ext>
                </a:extLst>
              </p:cNvPr>
              <p:cNvSpPr/>
              <p:nvPr/>
            </p:nvSpPr>
            <p:spPr>
              <a:xfrm>
                <a:off x="3183993" y="1665270"/>
                <a:ext cx="3799630" cy="3940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putar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putar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putar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28F0A8F-1450-47ED-8D38-69075497A0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993" y="1665270"/>
                <a:ext cx="3799630" cy="394019"/>
              </a:xfrm>
              <a:prstGeom prst="rect">
                <a:avLst/>
              </a:prstGeom>
              <a:blipFill>
                <a:blip r:embed="rId5"/>
                <a:stretch>
                  <a:fillRect t="-6154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70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5E98D1FF-BFCE-42E2-B173-7F03D923CEF3}"/>
                  </a:ext>
                </a:extLst>
              </p:cNvPr>
              <p:cNvSpPr/>
              <p:nvPr/>
            </p:nvSpPr>
            <p:spPr>
              <a:xfrm>
                <a:off x="367439" y="432824"/>
                <a:ext cx="5976233" cy="99496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Sifat:</a:t>
                </a: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180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E98D1FF-BFCE-42E2-B173-7F03D923CE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39" y="432824"/>
                <a:ext cx="5976233" cy="994969"/>
              </a:xfrm>
              <a:prstGeom prst="rect">
                <a:avLst/>
              </a:prstGeom>
              <a:blipFill>
                <a:blip r:embed="rId2"/>
                <a:stretch>
                  <a:fillRect l="-60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2F3D505-F556-488C-AEC5-E1CA59C73149}"/>
              </a:ext>
            </a:extLst>
          </p:cNvPr>
          <p:cNvGrpSpPr/>
          <p:nvPr/>
        </p:nvGrpSpPr>
        <p:grpSpPr>
          <a:xfrm>
            <a:off x="1905000" y="1487534"/>
            <a:ext cx="3218397" cy="2168432"/>
            <a:chOff x="579847" y="1328366"/>
            <a:chExt cx="3218397" cy="216843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763739E7-8919-429A-9998-5D05995FF582}"/>
                </a:ext>
              </a:extLst>
            </p:cNvPr>
            <p:cNvGrpSpPr/>
            <p:nvPr/>
          </p:nvGrpSpPr>
          <p:grpSpPr>
            <a:xfrm>
              <a:off x="579847" y="1328366"/>
              <a:ext cx="2952616" cy="2168432"/>
              <a:chOff x="567655" y="1825852"/>
              <a:chExt cx="2952616" cy="2168432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871A74DF-06A4-4953-AD09-BBD475E424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7655" y="1825852"/>
                <a:ext cx="2251745" cy="216843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CBCA38B6-0840-48B1-8892-3826EACFBFCE}"/>
                  </a:ext>
                </a:extLst>
              </p:cNvPr>
              <p:cNvGrpSpPr/>
              <p:nvPr/>
            </p:nvGrpSpPr>
            <p:grpSpPr>
              <a:xfrm>
                <a:off x="665304" y="1998111"/>
                <a:ext cx="2854967" cy="1272496"/>
                <a:chOff x="1524000" y="3951815"/>
                <a:chExt cx="2854967" cy="1272496"/>
              </a:xfrm>
            </p:grpSpPr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xmlns="" id="{6B9424A4-99A7-45D0-B9C6-D404374F2F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524000" y="4327140"/>
                  <a:ext cx="2854967" cy="69545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E9BEFCBB-A9E6-4798-9F89-32DB9F1C6EEB}"/>
                    </a:ext>
                  </a:extLst>
                </p:cNvPr>
                <p:cNvSpPr/>
                <p:nvPr/>
              </p:nvSpPr>
              <p:spPr>
                <a:xfrm>
                  <a:off x="2811861" y="395181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US" sz="1100" i="1" dirty="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xmlns="" id="{DA156D04-FD41-47EE-A662-271164940264}"/>
                    </a:ext>
                  </a:extLst>
                </p:cNvPr>
                <p:cNvSpPr/>
                <p:nvPr/>
              </p:nvSpPr>
              <p:spPr>
                <a:xfrm>
                  <a:off x="1898014" y="4947312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US" sz="1100" i="1" dirty="0"/>
                </a:p>
              </p:txBody>
            </p:sp>
          </p:grp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B0F680EB-A04B-47A6-B879-C725F5019B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67655" y="3463041"/>
                <a:ext cx="2854967" cy="2224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813A4342-3AFA-4F66-9F5B-46FF84F7CA8A}"/>
                  </a:ext>
                </a:extLst>
              </p:cNvPr>
              <p:cNvSpPr/>
              <p:nvPr/>
            </p:nvSpPr>
            <p:spPr>
              <a:xfrm>
                <a:off x="2334157" y="2178139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1A772F85-35BC-46CE-BBC5-889E5B38E3E8}"/>
                  </a:ext>
                </a:extLst>
              </p:cNvPr>
              <p:cNvSpPr/>
              <p:nvPr/>
            </p:nvSpPr>
            <p:spPr>
              <a:xfrm>
                <a:off x="954841" y="3210895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012AF7F3-21B7-4FFD-A296-FBC0A5596395}"/>
                  </a:ext>
                </a:extLst>
              </p:cNvPr>
              <p:cNvSpPr/>
              <p:nvPr/>
            </p:nvSpPr>
            <p:spPr>
              <a:xfrm>
                <a:off x="1275716" y="3228325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52E221FD-5096-4647-AB00-47BD90333486}"/>
                  </a:ext>
                </a:extLst>
              </p:cNvPr>
              <p:cNvSpPr/>
              <p:nvPr/>
            </p:nvSpPr>
            <p:spPr>
              <a:xfrm>
                <a:off x="2169292" y="2413610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E1AE676A-368F-49BD-9CA3-7E5159FEA7D5}"/>
                  </a:ext>
                </a:extLst>
              </p:cNvPr>
              <p:cNvSpPr/>
              <p:nvPr/>
            </p:nvSpPr>
            <p:spPr>
              <a:xfrm>
                <a:off x="705009" y="3463041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50380C9D-20BA-4C73-8913-DE6247FE4B35}"/>
                  </a:ext>
                </a:extLst>
              </p:cNvPr>
              <p:cNvSpPr/>
              <p:nvPr/>
            </p:nvSpPr>
            <p:spPr>
              <a:xfrm>
                <a:off x="1025884" y="3485285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4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6BE9A99D-6B50-441A-B95B-A6826250A8F4}"/>
                  </a:ext>
                </a:extLst>
              </p:cNvPr>
              <p:cNvSpPr/>
              <p:nvPr/>
            </p:nvSpPr>
            <p:spPr>
              <a:xfrm>
                <a:off x="2018211" y="2157753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3E668F0C-85EF-4B05-B240-A5420EC57BA7}"/>
                  </a:ext>
                </a:extLst>
              </p:cNvPr>
              <p:cNvSpPr/>
              <p:nvPr/>
            </p:nvSpPr>
            <p:spPr>
              <a:xfrm>
                <a:off x="1800966" y="2376961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4</a:t>
                </a:r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B30738B9-DB38-450E-941C-CA9A20047302}"/>
                </a:ext>
              </a:extLst>
            </p:cNvPr>
            <p:cNvSpPr/>
            <p:nvPr/>
          </p:nvSpPr>
          <p:spPr>
            <a:xfrm>
              <a:off x="3502970" y="1804302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US" sz="1600" i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852ED2E-5F7F-47EA-8F34-3C4359944D2C}"/>
                </a:ext>
              </a:extLst>
            </p:cNvPr>
            <p:cNvSpPr/>
            <p:nvPr/>
          </p:nvSpPr>
          <p:spPr>
            <a:xfrm>
              <a:off x="3445048" y="2869338"/>
              <a:ext cx="2199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/>
                <a:t>l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FF9B3393-BC99-40CA-A7B9-CC884411EF22}"/>
              </a:ext>
            </a:extLst>
          </p:cNvPr>
          <p:cNvGrpSpPr/>
          <p:nvPr/>
        </p:nvGrpSpPr>
        <p:grpSpPr>
          <a:xfrm>
            <a:off x="0" y="-1035431"/>
            <a:ext cx="11761992" cy="7185230"/>
            <a:chOff x="756" y="-1008974"/>
            <a:chExt cx="11761992" cy="718523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xmlns="" id="{84379673-FFDB-401B-8962-DFDA7946A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36F4A377-07D1-40D1-BA54-9F1BAD81C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1751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5135</TotalTime>
  <Words>874</Words>
  <Application>Microsoft Office PowerPoint</Application>
  <PresentationFormat>On-screen Show (16:9)</PresentationFormat>
  <Paragraphs>173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287</cp:revision>
  <dcterms:created xsi:type="dcterms:W3CDTF">2022-01-17T01:37:52Z</dcterms:created>
  <dcterms:modified xsi:type="dcterms:W3CDTF">2023-04-08T04:11:49Z</dcterms:modified>
</cp:coreProperties>
</file>