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3" r:id="rId2"/>
    <p:sldMasterId id="2147483660" r:id="rId3"/>
  </p:sldMasterIdLst>
  <p:sldIdLst>
    <p:sldId id="257" r:id="rId4"/>
    <p:sldId id="258" r:id="rId5"/>
    <p:sldId id="259" r:id="rId6"/>
    <p:sldId id="260" r:id="rId7"/>
    <p:sldId id="261" r:id="rId8"/>
    <p:sldId id="262" r:id="rId9"/>
    <p:sldId id="263" r:id="rId10"/>
    <p:sldId id="265" r:id="rId11"/>
    <p:sldId id="266" r:id="rId12"/>
    <p:sldId id="264" r:id="rId13"/>
    <p:sldId id="269" r:id="rId14"/>
    <p:sldId id="267" r:id="rId15"/>
    <p:sldId id="272" r:id="rId16"/>
    <p:sldId id="271" r:id="rId17"/>
    <p:sldId id="273" r:id="rId18"/>
    <p:sldId id="275" r:id="rId19"/>
    <p:sldId id="274" r:id="rId20"/>
    <p:sldId id="277" r:id="rId21"/>
    <p:sldId id="278" r:id="rId22"/>
    <p:sldId id="280" r:id="rId23"/>
    <p:sldId id="281" r:id="rId24"/>
    <p:sldId id="282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04466"/>
    <a:srgbClr val="CC66FF"/>
    <a:srgbClr val="CC0066"/>
    <a:srgbClr val="0099FF"/>
    <a:srgbClr val="FF3399"/>
    <a:srgbClr val="C9BF9C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3" autoAdjust="0"/>
    <p:restoredTop sz="94660"/>
  </p:normalViewPr>
  <p:slideViewPr>
    <p:cSldViewPr snapToGrid="0">
      <p:cViewPr>
        <p:scale>
          <a:sx n="66" d="100"/>
          <a:sy n="66" d="100"/>
        </p:scale>
        <p:origin x="258" y="1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4" Type="http://schemas.microsoft.com/office/2007/relationships/hdphoto" Target="../media/hdphoto1.wdp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29-Jun-22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7203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29-Jun-22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6289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29-Jun-22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9422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917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618365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 userDrawn="1"/>
        </p:nvGrpSpPr>
        <p:grpSpPr>
          <a:xfrm>
            <a:off x="336176" y="6414700"/>
            <a:ext cx="4070992" cy="353943"/>
            <a:chOff x="336176" y="6414700"/>
            <a:chExt cx="4070992" cy="353943"/>
          </a:xfrm>
        </p:grpSpPr>
        <p:cxnSp>
          <p:nvCxnSpPr>
            <p:cNvPr id="6" name="Straight Connector 5"/>
            <p:cNvCxnSpPr/>
            <p:nvPr userDrawn="1"/>
          </p:nvCxnSpPr>
          <p:spPr>
            <a:xfrm>
              <a:off x="336176" y="6596956"/>
              <a:ext cx="1465730" cy="0"/>
            </a:xfrm>
            <a:prstGeom prst="line">
              <a:avLst/>
            </a:prstGeom>
            <a:ln w="22225">
              <a:solidFill>
                <a:srgbClr val="D0627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Box 6"/>
            <p:cNvSpPr txBox="1"/>
            <p:nvPr userDrawn="1"/>
          </p:nvSpPr>
          <p:spPr>
            <a:xfrm>
              <a:off x="1815353" y="6414700"/>
              <a:ext cx="2591815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700" b="1" dirty="0" err="1" smtClean="0">
                  <a:solidFill>
                    <a:srgbClr val="08468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Kurikulum</a:t>
              </a:r>
              <a:r>
                <a:rPr lang="en-US" sz="1700" b="1" dirty="0" smtClean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700" b="1" dirty="0" smtClean="0">
                  <a:solidFill>
                    <a:srgbClr val="E9668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Merdeka</a:t>
              </a:r>
              <a:endParaRPr lang="en-US" sz="1700" b="1" dirty="0">
                <a:solidFill>
                  <a:srgbClr val="E9668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7051790C-F866-4EB6-9424-C53F3CDCD83D}"/>
              </a:ext>
            </a:extLst>
          </p:cNvPr>
          <p:cNvGrpSpPr/>
          <p:nvPr userDrawn="1"/>
        </p:nvGrpSpPr>
        <p:grpSpPr>
          <a:xfrm>
            <a:off x="10034537" y="-93157"/>
            <a:ext cx="2157463" cy="1354950"/>
            <a:chOff x="10034537" y="-13648"/>
            <a:chExt cx="2157463" cy="1354950"/>
          </a:xfrm>
        </p:grpSpPr>
        <p:pic>
          <p:nvPicPr>
            <p:cNvPr id="9" name="Picture 8">
              <a:extLst>
                <a:ext uri="{FF2B5EF4-FFF2-40B4-BE49-F238E27FC236}">
                  <a16:creationId xmlns="" xmlns:a16="http://schemas.microsoft.com/office/drawing/2014/main" id="{0F0787F8-669C-4415-B768-05445601DB8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71749" y="-13648"/>
              <a:ext cx="1669707" cy="948519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="" xmlns:a16="http://schemas.microsoft.com/office/drawing/2014/main" id="{188F8E99-52FB-4E78-AF62-DFCAFACF4C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4700" b="90000" l="9976" r="95237">
                          <a14:foregroundMark x1="85337" y1="7133" x2="94131" y2="7133"/>
                          <a14:foregroundMark x1="94131" y1="7133" x2="97881" y2="12600"/>
                          <a14:foregroundMark x1="97881" y1="12600" x2="89162" y2="14167"/>
                          <a14:foregroundMark x1="89162" y1="14167" x2="86368" y2="9067"/>
                          <a14:foregroundMark x1="86368" y1="9067" x2="86368" y2="4700"/>
                          <a14:foregroundMark x1="87737" y1="10767" x2="89781" y2="13800"/>
                          <a14:foregroundMark x1="89781" y1="13800" x2="89781" y2="13800"/>
                          <a14:foregroundMark x1="87380" y1="11367" x2="87380" y2="11367"/>
                          <a14:foregroundMark x1="87380" y1="11367" x2="87380" y2="11367"/>
                          <a14:foregroundMark x1="87380" y1="11367" x2="87380" y2="11367"/>
                          <a14:foregroundMark x1="88074" y1="12000" x2="88074" y2="12000"/>
                          <a14:foregroundMark x1="88412" y1="10767" x2="93193" y2="10767"/>
                          <a14:foregroundMark x1="91824" y1="10767" x2="95237" y2="10167"/>
                          <a14:backgroundMark x1="79205" y1="6533" x2="2981" y2="45067"/>
                          <a14:backgroundMark x1="2981" y1="45067" x2="17289" y2="96000"/>
                          <a14:backgroundMark x1="17289" y1="96000" x2="68704" y2="92467"/>
                          <a14:backgroundMark x1="68704" y1="92467" x2="94412" y2="74767"/>
                          <a14:backgroundMark x1="94412" y1="74767" x2="82693" y2="60600"/>
                          <a14:backgroundMark x1="82693" y1="60600" x2="49278" y2="79500"/>
                          <a14:backgroundMark x1="49278" y1="79500" x2="76336" y2="93433"/>
                          <a14:backgroundMark x1="76336" y1="93433" x2="96119" y2="86167"/>
                          <a14:backgroundMark x1="96119" y1="86167" x2="10332" y2="92600"/>
                          <a14:backgroundMark x1="10332" y1="92600" x2="29777" y2="65933"/>
                          <a14:backgroundMark x1="29777" y1="65933" x2="24377" y2="74667"/>
                          <a14:backgroundMark x1="24377" y1="74667" x2="53160" y2="74667"/>
                          <a14:backgroundMark x1="53160" y1="74667" x2="29983" y2="64467"/>
                          <a14:backgroundMark x1="29983" y1="64467" x2="13407" y2="46300"/>
                          <a14:backgroundMark x1="13407" y1="46300" x2="11776" y2="8100"/>
                          <a14:backgroundMark x1="11776" y1="8100" x2="22201" y2="3133"/>
                          <a14:backgroundMark x1="22201" y1="3133" x2="12113" y2="1800"/>
                          <a14:backgroundMark x1="12113" y1="1800" x2="6244" y2="7133"/>
                          <a14:backgroundMark x1="6244" y1="7133" x2="29702" y2="19133"/>
                          <a14:backgroundMark x1="29702" y1="19133" x2="22745" y2="46900"/>
                          <a14:backgroundMark x1="22745" y1="46900" x2="62291" y2="54167"/>
                          <a14:backgroundMark x1="62291" y1="54167" x2="54528" y2="25067"/>
                          <a14:backgroundMark x1="54528" y1="25067" x2="46878" y2="55267"/>
                          <a14:backgroundMark x1="46878" y1="55267" x2="70692" y2="647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303" b="80442"/>
            <a:stretch/>
          </p:blipFill>
          <p:spPr>
            <a:xfrm>
              <a:off x="10034537" y="0"/>
              <a:ext cx="2157463" cy="13413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5760277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2BBBA-79C4-46B1-B7FA-F0AA9D603CA9}" type="datetimeFigureOut">
              <a:rPr lang="en-US" smtClean="0"/>
              <a:t>29-Jun-22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E3756-20D1-48C1-A883-AC96DACEB5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60280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2BBBA-79C4-46B1-B7FA-F0AA9D603CA9}" type="datetimeFigureOut">
              <a:rPr lang="en-US" smtClean="0"/>
              <a:t>29-Jun-22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E3756-20D1-48C1-A883-AC96DACEB5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57907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2BBBA-79C4-46B1-B7FA-F0AA9D603CA9}" type="datetimeFigureOut">
              <a:rPr lang="en-US" smtClean="0"/>
              <a:t>29-Jun-22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E3756-20D1-48C1-A883-AC96DACEB5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5385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2BBBA-79C4-46B1-B7FA-F0AA9D603CA9}" type="datetimeFigureOut">
              <a:rPr lang="en-US" smtClean="0"/>
              <a:t>29-Jun-22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E3756-20D1-48C1-A883-AC96DACEB5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31676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2BBBA-79C4-46B1-B7FA-F0AA9D603CA9}" type="datetimeFigureOut">
              <a:rPr lang="en-US" smtClean="0"/>
              <a:t>29-Jun-22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E3756-20D1-48C1-A883-AC96DACEB5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63295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29-Jun-22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2563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2BBBA-79C4-46B1-B7FA-F0AA9D603CA9}" type="datetimeFigureOut">
              <a:rPr lang="en-US" smtClean="0"/>
              <a:t>29-Jun-22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E3756-20D1-48C1-A883-AC96DACEB5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20615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2BBBA-79C4-46B1-B7FA-F0AA9D603CA9}" type="datetimeFigureOut">
              <a:rPr lang="en-US" smtClean="0"/>
              <a:t>29-Jun-22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E3756-20D1-48C1-A883-AC96DACEB5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241219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2BBBA-79C4-46B1-B7FA-F0AA9D603CA9}" type="datetimeFigureOut">
              <a:rPr lang="en-US" smtClean="0"/>
              <a:t>29-Jun-22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E3756-20D1-48C1-A883-AC96DACEB5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0901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2BBBA-79C4-46B1-B7FA-F0AA9D603CA9}" type="datetimeFigureOut">
              <a:rPr lang="en-US" smtClean="0"/>
              <a:t>29-Jun-22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E3756-20D1-48C1-A883-AC96DACEB5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62707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2BBBA-79C4-46B1-B7FA-F0AA9D603CA9}" type="datetimeFigureOut">
              <a:rPr lang="en-US" smtClean="0"/>
              <a:t>29-Jun-22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E3756-20D1-48C1-A883-AC96DACEB5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338743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2BBBA-79C4-46B1-B7FA-F0AA9D603CA9}" type="datetimeFigureOut">
              <a:rPr lang="en-US" smtClean="0"/>
              <a:t>29-Jun-22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E3756-20D1-48C1-A883-AC96DACEB5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029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29-Jun-22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9922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29-Jun-22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3080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29-Jun-22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2830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29-Jun-22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7065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29-Jun-22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6576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29-Jun-22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8026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29-Jun-22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173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E22F4C-B8EE-451C-BB94-135B49F6E734}" type="datetimeFigureOut">
              <a:rPr lang="en-US" smtClean="0"/>
              <a:t>29-Jun-22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145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2" r:id="rId1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E22F4C-B8EE-451C-BB94-135B49F6E73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29-Jun-22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83FA13-21EC-42E1-A201-EB329F776CB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09019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52BBBA-79C4-46B1-B7FA-F0AA9D603CA9}" type="datetimeFigureOut">
              <a:rPr lang="en-US" smtClean="0"/>
              <a:t>29-Jun-22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6E3756-20D1-48C1-A883-AC96DACEB5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9115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microsoft.com/office/2007/relationships/hdphoto" Target="../media/hdphoto2.wdp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6.gif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gif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ixabay.com/" TargetMode="External"/><Relationship Id="rId2" Type="http://schemas.openxmlformats.org/officeDocument/2006/relationships/hyperlink" Target="http://www.pexels.com/" TargetMode="External"/><Relationship Id="rId1" Type="http://schemas.openxmlformats.org/officeDocument/2006/relationships/slideLayout" Target="../slideLayouts/slideLayout12.xml"/><Relationship Id="rId4" Type="http://schemas.openxmlformats.org/officeDocument/2006/relationships/hyperlink" Target="http://www.wikipedia.org/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7" Type="http://schemas.openxmlformats.org/officeDocument/2006/relationships/image" Target="../media/image6.gi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.png"/><Relationship Id="rId5" Type="http://schemas.openxmlformats.org/officeDocument/2006/relationships/image" Target="../media/image6.gif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gif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273" b="86970" l="8305" r="8955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074" t="12764" r="1341" b="13313"/>
          <a:stretch/>
        </p:blipFill>
        <p:spPr>
          <a:xfrm>
            <a:off x="3177988" y="0"/>
            <a:ext cx="5836023" cy="680302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90" t="13726" r="3557" b="71961"/>
          <a:stretch/>
        </p:blipFill>
        <p:spPr>
          <a:xfrm>
            <a:off x="3687961" y="403411"/>
            <a:ext cx="4816076" cy="1116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467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グループ化 13"/>
          <p:cNvGrpSpPr/>
          <p:nvPr/>
        </p:nvGrpSpPr>
        <p:grpSpPr>
          <a:xfrm rot="17100000">
            <a:off x="4415471" y="1613249"/>
            <a:ext cx="3360000" cy="3360292"/>
            <a:chOff x="6682240" y="2680152"/>
            <a:chExt cx="5040000" cy="5040000"/>
          </a:xfrm>
        </p:grpSpPr>
        <p:sp>
          <p:nvSpPr>
            <p:cNvPr id="5" name="円/楕円 14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6" name="アーチ 15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801423"/>
                <a:gd name="adj3" fmla="val 1486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7" name="グループ化 16"/>
          <p:cNvGrpSpPr>
            <a:grpSpLocks noChangeAspect="1"/>
          </p:cNvGrpSpPr>
          <p:nvPr/>
        </p:nvGrpSpPr>
        <p:grpSpPr>
          <a:xfrm rot="11994079">
            <a:off x="4295315" y="1493395"/>
            <a:ext cx="3600312" cy="3600000"/>
            <a:chOff x="6682240" y="2680152"/>
            <a:chExt cx="5040000" cy="5040000"/>
          </a:xfrm>
        </p:grpSpPr>
        <p:sp>
          <p:nvSpPr>
            <p:cNvPr id="8" name="円/楕円 17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9" name="アーチ 18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829372"/>
                <a:gd name="adj3" fmla="val 1485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0" name="グループ化 19"/>
          <p:cNvGrpSpPr>
            <a:grpSpLocks noChangeAspect="1"/>
          </p:cNvGrpSpPr>
          <p:nvPr/>
        </p:nvGrpSpPr>
        <p:grpSpPr>
          <a:xfrm rot="3600000">
            <a:off x="4175471" y="1373228"/>
            <a:ext cx="3840000" cy="3840333"/>
            <a:chOff x="6682240" y="2680152"/>
            <a:chExt cx="5040000" cy="5040000"/>
          </a:xfrm>
        </p:grpSpPr>
        <p:sp>
          <p:nvSpPr>
            <p:cNvPr id="11" name="円/楕円 20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2" name="アーチ 21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90965"/>
                <a:gd name="adj3" fmla="val 1411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3" name="グループ化 22"/>
          <p:cNvGrpSpPr>
            <a:grpSpLocks noChangeAspect="1"/>
          </p:cNvGrpSpPr>
          <p:nvPr/>
        </p:nvGrpSpPr>
        <p:grpSpPr>
          <a:xfrm rot="18000000">
            <a:off x="4055471" y="1253218"/>
            <a:ext cx="4080000" cy="4080354"/>
            <a:chOff x="6682240" y="2680152"/>
            <a:chExt cx="5040000" cy="5040000"/>
          </a:xfrm>
        </p:grpSpPr>
        <p:sp>
          <p:nvSpPr>
            <p:cNvPr id="14" name="円/楕円 23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5" name="アーチ 24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81764"/>
                <a:gd name="adj3" fmla="val 1346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6" name="グループ化 25"/>
          <p:cNvGrpSpPr>
            <a:grpSpLocks noChangeAspect="1"/>
          </p:cNvGrpSpPr>
          <p:nvPr/>
        </p:nvGrpSpPr>
        <p:grpSpPr>
          <a:xfrm rot="7511662">
            <a:off x="3935471" y="1133207"/>
            <a:ext cx="4320000" cy="4320375"/>
            <a:chOff x="6682240" y="2680152"/>
            <a:chExt cx="5040000" cy="5040000"/>
          </a:xfrm>
        </p:grpSpPr>
        <p:sp>
          <p:nvSpPr>
            <p:cNvPr id="17" name="円/楕円 26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8" name="アーチ 27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55127"/>
                <a:gd name="adj3" fmla="val 1245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9" name="グループ化 28"/>
          <p:cNvGrpSpPr>
            <a:grpSpLocks noChangeAspect="1"/>
          </p:cNvGrpSpPr>
          <p:nvPr/>
        </p:nvGrpSpPr>
        <p:grpSpPr>
          <a:xfrm rot="10993309">
            <a:off x="3815273" y="1013395"/>
            <a:ext cx="4560396" cy="4560000"/>
            <a:chOff x="6682240" y="2680152"/>
            <a:chExt cx="5040000" cy="5040000"/>
          </a:xfrm>
        </p:grpSpPr>
        <p:sp>
          <p:nvSpPr>
            <p:cNvPr id="20" name="円/楕円 29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21" name="アーチ 30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48913"/>
                <a:gd name="adj3" fmla="val 1106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sp>
        <p:nvSpPr>
          <p:cNvPr id="22" name="タイトル 1"/>
          <p:cNvSpPr txBox="1">
            <a:spLocks/>
          </p:cNvSpPr>
          <p:nvPr/>
        </p:nvSpPr>
        <p:spPr>
          <a:xfrm>
            <a:off x="895360" y="2699455"/>
            <a:ext cx="10363200" cy="1496028"/>
          </a:xfrm>
          <a:prstGeom prst="rect">
            <a:avLst/>
          </a:prstGeom>
        </p:spPr>
        <p:txBody>
          <a:bodyPr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400" kern="1200" baseline="0">
                <a:solidFill>
                  <a:schemeClr val="accent1"/>
                </a:solidFill>
                <a:latin typeface="Route 159 UltraLight" pitchFamily="50" charset="0"/>
                <a:ea typeface="+mj-ea"/>
                <a:cs typeface="+mj-cs"/>
              </a:defRPr>
            </a:lvl1pPr>
          </a:lstStyle>
          <a:p>
            <a:r>
              <a:rPr kumimoji="1" lang="en-US" altLang="ja-JP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PENGAMATAN FENOMENA dan PENELITIAN GEOGRAFI</a:t>
            </a:r>
          </a:p>
        </p:txBody>
      </p:sp>
      <p:sp>
        <p:nvSpPr>
          <p:cNvPr id="23" name="テキスト プレースホルダー 8"/>
          <p:cNvSpPr txBox="1">
            <a:spLocks/>
          </p:cNvSpPr>
          <p:nvPr/>
        </p:nvSpPr>
        <p:spPr>
          <a:xfrm>
            <a:off x="994482" y="4137367"/>
            <a:ext cx="10370052" cy="576031"/>
          </a:xfrm>
          <a:prstGeom prst="rect">
            <a:avLst/>
          </a:prstGeom>
        </p:spPr>
        <p:txBody>
          <a:bodyPr anchor="b">
            <a:no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2"/>
                </a:solidFill>
                <a:latin typeface="Route 159 UltraLight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sz="3600" b="1" dirty="0" smtClean="0">
                <a:solidFill>
                  <a:srgbClr val="0070C0"/>
                </a:solidFill>
                <a:latin typeface="+mn-lt"/>
              </a:rPr>
              <a:t>BAB 3 </a:t>
            </a:r>
            <a:endParaRPr kumimoji="1" lang="ja-JP" altLang="en-US" sz="3600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24" name="円/楕円 38"/>
          <p:cNvSpPr/>
          <p:nvPr/>
        </p:nvSpPr>
        <p:spPr>
          <a:xfrm>
            <a:off x="4693247" y="1975312"/>
            <a:ext cx="576114" cy="5760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  <p:sp>
        <p:nvSpPr>
          <p:cNvPr id="25" name="円/楕円 39"/>
          <p:cNvSpPr/>
          <p:nvPr/>
        </p:nvSpPr>
        <p:spPr>
          <a:xfrm>
            <a:off x="5436378" y="1975312"/>
            <a:ext cx="576114" cy="5760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  <p:sp>
        <p:nvSpPr>
          <p:cNvPr id="26" name="円/楕円 40"/>
          <p:cNvSpPr/>
          <p:nvPr/>
        </p:nvSpPr>
        <p:spPr>
          <a:xfrm>
            <a:off x="6179508" y="1975312"/>
            <a:ext cx="576114" cy="57606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  <p:sp>
        <p:nvSpPr>
          <p:cNvPr id="27" name="円/楕円 41"/>
          <p:cNvSpPr/>
          <p:nvPr/>
        </p:nvSpPr>
        <p:spPr>
          <a:xfrm>
            <a:off x="6922638" y="1975312"/>
            <a:ext cx="576114" cy="57606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</p:spTree>
    <p:extLst>
      <p:ext uri="{BB962C8B-B14F-4D97-AF65-F5344CB8AC3E}">
        <p14:creationId xmlns:p14="http://schemas.microsoft.com/office/powerpoint/2010/main" val="26861333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9" presetClass="entr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5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7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7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45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7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7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45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7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7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45" presetClass="exit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7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7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45" presetClass="exit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7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7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45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7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7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2" presetClass="entr" presetSubtype="2" decel="100000" fill="hold" grpId="0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75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75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8" decel="10000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1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1" decel="10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1" decel="10000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1" decel="10000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45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45" presetClass="entr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45" presetClass="entr" presetSubtype="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45" presetClass="entr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150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ntagon 1"/>
          <p:cNvSpPr/>
          <p:nvPr/>
        </p:nvSpPr>
        <p:spPr>
          <a:xfrm>
            <a:off x="490764" y="173569"/>
            <a:ext cx="4094683" cy="548640"/>
          </a:xfrm>
          <a:prstGeom prst="homePlate">
            <a:avLst/>
          </a:prstGeom>
          <a:solidFill>
            <a:srgbClr val="FFC000"/>
          </a:soli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31775"/>
            <a:r>
              <a:rPr lang="en-US" b="1" dirty="0"/>
              <a:t>3</a:t>
            </a:r>
            <a:r>
              <a:rPr lang="en-US" b="1" dirty="0" smtClean="0"/>
              <a:t>. Pengamatan Fenomena Geografi </a:t>
            </a:r>
          </a:p>
          <a:p>
            <a:pPr marL="465138"/>
            <a:r>
              <a:rPr lang="en-US" b="1" dirty="0" smtClean="0"/>
              <a:t>dan Penelitian Geografi</a:t>
            </a:r>
            <a:endParaRPr lang="en-US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79440"/>
            <a:ext cx="762389" cy="762389"/>
          </a:xfrm>
          <a:prstGeom prst="rect">
            <a:avLst/>
          </a:prstGeom>
        </p:spPr>
      </p:pic>
      <p:sp>
        <p:nvSpPr>
          <p:cNvPr id="52" name="Rectangle 51"/>
          <p:cNvSpPr/>
          <p:nvPr/>
        </p:nvSpPr>
        <p:spPr>
          <a:xfrm>
            <a:off x="1166924" y="1052072"/>
            <a:ext cx="2614476" cy="1175657"/>
          </a:xfrm>
          <a:prstGeom prst="rect">
            <a:avLst/>
          </a:prstGeom>
          <a:solidFill>
            <a:srgbClr val="92D050"/>
          </a:solidFill>
          <a:ln>
            <a:noFill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 smtClean="0"/>
              <a:t>Mengamati Fenomena Geografi</a:t>
            </a:r>
            <a:endParaRPr lang="en-US" sz="2200" b="1" dirty="0"/>
          </a:p>
        </p:txBody>
      </p:sp>
      <p:sp>
        <p:nvSpPr>
          <p:cNvPr id="53" name="Rectangle 52"/>
          <p:cNvSpPr/>
          <p:nvPr/>
        </p:nvSpPr>
        <p:spPr>
          <a:xfrm>
            <a:off x="5049494" y="1052072"/>
            <a:ext cx="2614476" cy="1175657"/>
          </a:xfrm>
          <a:prstGeom prst="rect">
            <a:avLst/>
          </a:prstGeom>
          <a:solidFill>
            <a:srgbClr val="92D050"/>
          </a:solidFill>
          <a:ln>
            <a:noFill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 smtClean="0"/>
              <a:t>Menentukan Masalah Penelitian</a:t>
            </a:r>
            <a:endParaRPr lang="en-US" sz="2200" b="1" dirty="0"/>
          </a:p>
        </p:txBody>
      </p:sp>
      <p:sp>
        <p:nvSpPr>
          <p:cNvPr id="54" name="Rectangle 53"/>
          <p:cNvSpPr/>
          <p:nvPr/>
        </p:nvSpPr>
        <p:spPr>
          <a:xfrm>
            <a:off x="8844975" y="1052072"/>
            <a:ext cx="2693882" cy="1175657"/>
          </a:xfrm>
          <a:prstGeom prst="rect">
            <a:avLst/>
          </a:prstGeom>
          <a:solidFill>
            <a:srgbClr val="FF3399"/>
          </a:solidFill>
          <a:ln>
            <a:noFill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 smtClean="0"/>
              <a:t>Menyusun Rumusan atau  Pertanyaan Penelitian</a:t>
            </a:r>
            <a:endParaRPr lang="en-US" sz="2200" b="1" dirty="0"/>
          </a:p>
        </p:txBody>
      </p:sp>
      <p:sp>
        <p:nvSpPr>
          <p:cNvPr id="55" name="Rectangle 54"/>
          <p:cNvSpPr/>
          <p:nvPr/>
        </p:nvSpPr>
        <p:spPr>
          <a:xfrm>
            <a:off x="8968346" y="3033272"/>
            <a:ext cx="2693882" cy="1175657"/>
          </a:xfrm>
          <a:prstGeom prst="rect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/>
              <a:t>M</a:t>
            </a:r>
            <a:r>
              <a:rPr lang="en-US" sz="2200" b="1" dirty="0" smtClean="0"/>
              <a:t>engumpulkan Data</a:t>
            </a:r>
            <a:endParaRPr lang="en-US" sz="2200" b="1" dirty="0"/>
          </a:p>
        </p:txBody>
      </p:sp>
      <p:sp>
        <p:nvSpPr>
          <p:cNvPr id="56" name="Rectangle 55"/>
          <p:cNvSpPr/>
          <p:nvPr/>
        </p:nvSpPr>
        <p:spPr>
          <a:xfrm>
            <a:off x="5049494" y="3033272"/>
            <a:ext cx="2614476" cy="1175657"/>
          </a:xfrm>
          <a:prstGeom prst="rect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 smtClean="0"/>
              <a:t>Mengolah Data</a:t>
            </a:r>
            <a:endParaRPr lang="en-US" sz="2200" b="1" dirty="0"/>
          </a:p>
        </p:txBody>
      </p:sp>
      <p:sp>
        <p:nvSpPr>
          <p:cNvPr id="57" name="Rectangle 56"/>
          <p:cNvSpPr/>
          <p:nvPr/>
        </p:nvSpPr>
        <p:spPr>
          <a:xfrm>
            <a:off x="1043553" y="3033272"/>
            <a:ext cx="2614476" cy="1175657"/>
          </a:xfrm>
          <a:prstGeom prst="rect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 smtClean="0"/>
              <a:t>Menganalisis Data</a:t>
            </a:r>
            <a:endParaRPr lang="en-US" sz="2200" b="1" dirty="0"/>
          </a:p>
        </p:txBody>
      </p:sp>
      <p:sp>
        <p:nvSpPr>
          <p:cNvPr id="59" name="Rectangle 58"/>
          <p:cNvSpPr/>
          <p:nvPr/>
        </p:nvSpPr>
        <p:spPr>
          <a:xfrm>
            <a:off x="1043553" y="5130929"/>
            <a:ext cx="2614476" cy="1175657"/>
          </a:xfrm>
          <a:prstGeom prst="rect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 smtClean="0"/>
              <a:t>Membuat Laporan Penelitian Geografi</a:t>
            </a:r>
            <a:endParaRPr lang="en-US" sz="2200" b="1" dirty="0"/>
          </a:p>
        </p:txBody>
      </p:sp>
      <p:sp>
        <p:nvSpPr>
          <p:cNvPr id="60" name="Chevron 11">
            <a:extLst>
              <a:ext uri="{FF2B5EF4-FFF2-40B4-BE49-F238E27FC236}">
                <a16:creationId xmlns:a16="http://schemas.microsoft.com/office/drawing/2014/main" xmlns="" id="{79F9CE3E-0477-489A-8168-BF45E0E59DD2}"/>
              </a:ext>
            </a:extLst>
          </p:cNvPr>
          <p:cNvSpPr/>
          <p:nvPr/>
        </p:nvSpPr>
        <p:spPr>
          <a:xfrm>
            <a:off x="3939670" y="1438794"/>
            <a:ext cx="935854" cy="317436"/>
          </a:xfrm>
          <a:prstGeom prst="chevron">
            <a:avLst>
              <a:gd name="adj" fmla="val 39922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schemeClr val="tx1"/>
              </a:solidFill>
            </a:endParaRPr>
          </a:p>
        </p:txBody>
      </p:sp>
      <p:sp>
        <p:nvSpPr>
          <p:cNvPr id="61" name="Chevron 11">
            <a:extLst>
              <a:ext uri="{FF2B5EF4-FFF2-40B4-BE49-F238E27FC236}">
                <a16:creationId xmlns:a16="http://schemas.microsoft.com/office/drawing/2014/main" xmlns="" id="{79F9CE3E-0477-489A-8168-BF45E0E59DD2}"/>
              </a:ext>
            </a:extLst>
          </p:cNvPr>
          <p:cNvSpPr/>
          <p:nvPr/>
        </p:nvSpPr>
        <p:spPr>
          <a:xfrm>
            <a:off x="7741846" y="1438794"/>
            <a:ext cx="935854" cy="317436"/>
          </a:xfrm>
          <a:prstGeom prst="chevron">
            <a:avLst>
              <a:gd name="adj" fmla="val 39922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schemeClr val="tx1"/>
              </a:solidFill>
            </a:endParaRPr>
          </a:p>
        </p:txBody>
      </p:sp>
      <p:sp>
        <p:nvSpPr>
          <p:cNvPr id="62" name="Chevron 11">
            <a:extLst>
              <a:ext uri="{FF2B5EF4-FFF2-40B4-BE49-F238E27FC236}">
                <a16:creationId xmlns:a16="http://schemas.microsoft.com/office/drawing/2014/main" xmlns="" id="{79F9CE3E-0477-489A-8168-BF45E0E59DD2}"/>
              </a:ext>
            </a:extLst>
          </p:cNvPr>
          <p:cNvSpPr/>
          <p:nvPr/>
        </p:nvSpPr>
        <p:spPr>
          <a:xfrm rot="5400000">
            <a:off x="9834428" y="2432150"/>
            <a:ext cx="593071" cy="319315"/>
          </a:xfrm>
          <a:prstGeom prst="chevron">
            <a:avLst>
              <a:gd name="adj" fmla="val 39922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schemeClr val="tx1"/>
              </a:solidFill>
            </a:endParaRPr>
          </a:p>
        </p:txBody>
      </p:sp>
      <p:sp>
        <p:nvSpPr>
          <p:cNvPr id="63" name="Chevron 11">
            <a:extLst>
              <a:ext uri="{FF2B5EF4-FFF2-40B4-BE49-F238E27FC236}">
                <a16:creationId xmlns:a16="http://schemas.microsoft.com/office/drawing/2014/main" xmlns="" id="{79F9CE3E-0477-489A-8168-BF45E0E59DD2}"/>
              </a:ext>
            </a:extLst>
          </p:cNvPr>
          <p:cNvSpPr/>
          <p:nvPr/>
        </p:nvSpPr>
        <p:spPr>
          <a:xfrm flipH="1">
            <a:off x="7831244" y="3484848"/>
            <a:ext cx="935854" cy="317436"/>
          </a:xfrm>
          <a:prstGeom prst="chevron">
            <a:avLst>
              <a:gd name="adj" fmla="val 39922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schemeClr val="tx1"/>
              </a:solidFill>
            </a:endParaRPr>
          </a:p>
        </p:txBody>
      </p:sp>
      <p:sp>
        <p:nvSpPr>
          <p:cNvPr id="64" name="Chevron 11">
            <a:extLst>
              <a:ext uri="{FF2B5EF4-FFF2-40B4-BE49-F238E27FC236}">
                <a16:creationId xmlns:a16="http://schemas.microsoft.com/office/drawing/2014/main" xmlns="" id="{79F9CE3E-0477-489A-8168-BF45E0E59DD2}"/>
              </a:ext>
            </a:extLst>
          </p:cNvPr>
          <p:cNvSpPr/>
          <p:nvPr/>
        </p:nvSpPr>
        <p:spPr>
          <a:xfrm flipH="1">
            <a:off x="3881817" y="3484848"/>
            <a:ext cx="935854" cy="317436"/>
          </a:xfrm>
          <a:prstGeom prst="chevron">
            <a:avLst>
              <a:gd name="adj" fmla="val 39922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schemeClr val="tx1"/>
              </a:solidFill>
            </a:endParaRPr>
          </a:p>
        </p:txBody>
      </p:sp>
      <p:sp>
        <p:nvSpPr>
          <p:cNvPr id="65" name="Chevron 11">
            <a:extLst>
              <a:ext uri="{FF2B5EF4-FFF2-40B4-BE49-F238E27FC236}">
                <a16:creationId xmlns:a16="http://schemas.microsoft.com/office/drawing/2014/main" xmlns="" id="{79F9CE3E-0477-489A-8168-BF45E0E59DD2}"/>
              </a:ext>
            </a:extLst>
          </p:cNvPr>
          <p:cNvSpPr/>
          <p:nvPr/>
        </p:nvSpPr>
        <p:spPr>
          <a:xfrm rot="5400000">
            <a:off x="1921229" y="4486884"/>
            <a:ext cx="593071" cy="307690"/>
          </a:xfrm>
          <a:prstGeom prst="chevron">
            <a:avLst>
              <a:gd name="adj" fmla="val 39922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schemeClr val="tx1"/>
              </a:solidFill>
            </a:endParaRPr>
          </a:p>
        </p:txBody>
      </p:sp>
      <p:pic>
        <p:nvPicPr>
          <p:cNvPr id="67" name="Picture 6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51" b="37376"/>
          <a:stretch/>
        </p:blipFill>
        <p:spPr>
          <a:xfrm>
            <a:off x="8150316" y="4500848"/>
            <a:ext cx="4085227" cy="2349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528334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8">
            <a:extLst>
              <a:ext uri="{FF2B5EF4-FFF2-40B4-BE49-F238E27FC236}">
                <a16:creationId xmlns:a16="http://schemas.microsoft.com/office/drawing/2014/main" xmlns="" id="{BE812F26-6136-48BD-A4B0-76D33EFC55B7}"/>
              </a:ext>
            </a:extLst>
          </p:cNvPr>
          <p:cNvSpPr>
            <a:spLocks/>
          </p:cNvSpPr>
          <p:nvPr/>
        </p:nvSpPr>
        <p:spPr bwMode="auto">
          <a:xfrm>
            <a:off x="987340" y="1844674"/>
            <a:ext cx="3931754" cy="4406293"/>
          </a:xfrm>
          <a:custGeom>
            <a:avLst/>
            <a:gdLst>
              <a:gd name="T0" fmla="*/ 1131 w 2400"/>
              <a:gd name="T1" fmla="*/ 40 h 3356"/>
              <a:gd name="T2" fmla="*/ 1129 w 2400"/>
              <a:gd name="T3" fmla="*/ 60 h 3356"/>
              <a:gd name="T4" fmla="*/ 1071 w 2400"/>
              <a:gd name="T5" fmla="*/ 253 h 3356"/>
              <a:gd name="T6" fmla="*/ 1006 w 2400"/>
              <a:gd name="T7" fmla="*/ 665 h 3356"/>
              <a:gd name="T8" fmla="*/ 1020 w 2400"/>
              <a:gd name="T9" fmla="*/ 853 h 3356"/>
              <a:gd name="T10" fmla="*/ 1289 w 2400"/>
              <a:gd name="T11" fmla="*/ 678 h 3356"/>
              <a:gd name="T12" fmla="*/ 1480 w 2400"/>
              <a:gd name="T13" fmla="*/ 327 h 3356"/>
              <a:gd name="T14" fmla="*/ 1409 w 2400"/>
              <a:gd name="T15" fmla="*/ 565 h 3356"/>
              <a:gd name="T16" fmla="*/ 1226 w 2400"/>
              <a:gd name="T17" fmla="*/ 845 h 3356"/>
              <a:gd name="T18" fmla="*/ 1022 w 2400"/>
              <a:gd name="T19" fmla="*/ 1149 h 3356"/>
              <a:gd name="T20" fmla="*/ 1171 w 2400"/>
              <a:gd name="T21" fmla="*/ 1656 h 3356"/>
              <a:gd name="T22" fmla="*/ 1237 w 2400"/>
              <a:gd name="T23" fmla="*/ 1789 h 3356"/>
              <a:gd name="T24" fmla="*/ 1409 w 2400"/>
              <a:gd name="T25" fmla="*/ 1784 h 3356"/>
              <a:gd name="T26" fmla="*/ 1588 w 2400"/>
              <a:gd name="T27" fmla="*/ 1556 h 3356"/>
              <a:gd name="T28" fmla="*/ 1851 w 2400"/>
              <a:gd name="T29" fmla="*/ 893 h 3356"/>
              <a:gd name="T30" fmla="*/ 1953 w 2400"/>
              <a:gd name="T31" fmla="*/ 344 h 3356"/>
              <a:gd name="T32" fmla="*/ 1962 w 2400"/>
              <a:gd name="T33" fmla="*/ 582 h 3356"/>
              <a:gd name="T34" fmla="*/ 1935 w 2400"/>
              <a:gd name="T35" fmla="*/ 882 h 3356"/>
              <a:gd name="T36" fmla="*/ 1960 w 2400"/>
              <a:gd name="T37" fmla="*/ 1240 h 3356"/>
              <a:gd name="T38" fmla="*/ 2217 w 2400"/>
              <a:gd name="T39" fmla="*/ 1069 h 3356"/>
              <a:gd name="T40" fmla="*/ 1993 w 2400"/>
              <a:gd name="T41" fmla="*/ 1294 h 3356"/>
              <a:gd name="T42" fmla="*/ 1757 w 2400"/>
              <a:gd name="T43" fmla="*/ 1500 h 3356"/>
              <a:gd name="T44" fmla="*/ 1584 w 2400"/>
              <a:gd name="T45" fmla="*/ 1814 h 3356"/>
              <a:gd name="T46" fmla="*/ 1555 w 2400"/>
              <a:gd name="T47" fmla="*/ 1931 h 3356"/>
              <a:gd name="T48" fmla="*/ 1824 w 2400"/>
              <a:gd name="T49" fmla="*/ 1924 h 3356"/>
              <a:gd name="T50" fmla="*/ 2244 w 2400"/>
              <a:gd name="T51" fmla="*/ 1718 h 3356"/>
              <a:gd name="T52" fmla="*/ 2377 w 2400"/>
              <a:gd name="T53" fmla="*/ 1620 h 3356"/>
              <a:gd name="T54" fmla="*/ 2089 w 2400"/>
              <a:gd name="T55" fmla="*/ 1947 h 3356"/>
              <a:gd name="T56" fmla="*/ 1815 w 2400"/>
              <a:gd name="T57" fmla="*/ 2073 h 3356"/>
              <a:gd name="T58" fmla="*/ 1564 w 2400"/>
              <a:gd name="T59" fmla="*/ 2124 h 3356"/>
              <a:gd name="T60" fmla="*/ 1426 w 2400"/>
              <a:gd name="T61" fmla="*/ 2360 h 3356"/>
              <a:gd name="T62" fmla="*/ 1422 w 2400"/>
              <a:gd name="T63" fmla="*/ 2785 h 3356"/>
              <a:gd name="T64" fmla="*/ 1400 w 2400"/>
              <a:gd name="T65" fmla="*/ 3356 h 3356"/>
              <a:gd name="T66" fmla="*/ 1144 w 2400"/>
              <a:gd name="T67" fmla="*/ 3124 h 3356"/>
              <a:gd name="T68" fmla="*/ 1200 w 2400"/>
              <a:gd name="T69" fmla="*/ 2647 h 3356"/>
              <a:gd name="T70" fmla="*/ 1166 w 2400"/>
              <a:gd name="T71" fmla="*/ 2158 h 3356"/>
              <a:gd name="T72" fmla="*/ 1011 w 2400"/>
              <a:gd name="T73" fmla="*/ 1822 h 3356"/>
              <a:gd name="T74" fmla="*/ 779 w 2400"/>
              <a:gd name="T75" fmla="*/ 1782 h 3356"/>
              <a:gd name="T76" fmla="*/ 462 w 2400"/>
              <a:gd name="T77" fmla="*/ 1816 h 3356"/>
              <a:gd name="T78" fmla="*/ 124 w 2400"/>
              <a:gd name="T79" fmla="*/ 1724 h 3356"/>
              <a:gd name="T80" fmla="*/ 609 w 2400"/>
              <a:gd name="T81" fmla="*/ 1716 h 3356"/>
              <a:gd name="T82" fmla="*/ 451 w 2400"/>
              <a:gd name="T83" fmla="*/ 1322 h 3356"/>
              <a:gd name="T84" fmla="*/ 71 w 2400"/>
              <a:gd name="T85" fmla="*/ 1191 h 3356"/>
              <a:gd name="T86" fmla="*/ 59 w 2400"/>
              <a:gd name="T87" fmla="*/ 1154 h 3356"/>
              <a:gd name="T88" fmla="*/ 319 w 2400"/>
              <a:gd name="T89" fmla="*/ 1254 h 3356"/>
              <a:gd name="T90" fmla="*/ 477 w 2400"/>
              <a:gd name="T91" fmla="*/ 1229 h 3356"/>
              <a:gd name="T92" fmla="*/ 251 w 2400"/>
              <a:gd name="T93" fmla="*/ 644 h 3356"/>
              <a:gd name="T94" fmla="*/ 220 w 2400"/>
              <a:gd name="T95" fmla="*/ 469 h 3356"/>
              <a:gd name="T96" fmla="*/ 266 w 2400"/>
              <a:gd name="T97" fmla="*/ 604 h 3356"/>
              <a:gd name="T98" fmla="*/ 391 w 2400"/>
              <a:gd name="T99" fmla="*/ 942 h 3356"/>
              <a:gd name="T100" fmla="*/ 404 w 2400"/>
              <a:gd name="T101" fmla="*/ 956 h 3356"/>
              <a:gd name="T102" fmla="*/ 442 w 2400"/>
              <a:gd name="T103" fmla="*/ 889 h 3356"/>
              <a:gd name="T104" fmla="*/ 546 w 2400"/>
              <a:gd name="T105" fmla="*/ 605 h 3356"/>
              <a:gd name="T106" fmla="*/ 517 w 2400"/>
              <a:gd name="T107" fmla="*/ 847 h 3356"/>
              <a:gd name="T108" fmla="*/ 711 w 2400"/>
              <a:gd name="T109" fmla="*/ 1353 h 3356"/>
              <a:gd name="T110" fmla="*/ 937 w 2400"/>
              <a:gd name="T111" fmla="*/ 1160 h 3356"/>
              <a:gd name="T112" fmla="*/ 971 w 2400"/>
              <a:gd name="T113" fmla="*/ 511 h 3356"/>
              <a:gd name="T114" fmla="*/ 1137 w 2400"/>
              <a:gd name="T115" fmla="*/ 0 h 3356"/>
              <a:gd name="connsiteX0" fmla="*/ 4738 w 10000"/>
              <a:gd name="connsiteY0" fmla="*/ 0 h 10714"/>
              <a:gd name="connsiteX1" fmla="*/ 4721 w 10000"/>
              <a:gd name="connsiteY1" fmla="*/ 48 h 10714"/>
              <a:gd name="connsiteX2" fmla="*/ 4713 w 10000"/>
              <a:gd name="connsiteY2" fmla="*/ 80 h 10714"/>
              <a:gd name="connsiteX3" fmla="*/ 4704 w 10000"/>
              <a:gd name="connsiteY3" fmla="*/ 101 h 10714"/>
              <a:gd name="connsiteX4" fmla="*/ 4704 w 10000"/>
              <a:gd name="connsiteY4" fmla="*/ 113 h 10714"/>
              <a:gd name="connsiteX5" fmla="*/ 4713 w 10000"/>
              <a:gd name="connsiteY5" fmla="*/ 119 h 10714"/>
              <a:gd name="connsiteX6" fmla="*/ 4713 w 10000"/>
              <a:gd name="connsiteY6" fmla="*/ 125 h 10714"/>
              <a:gd name="connsiteX7" fmla="*/ 4721 w 10000"/>
              <a:gd name="connsiteY7" fmla="*/ 125 h 10714"/>
              <a:gd name="connsiteX8" fmla="*/ 4721 w 10000"/>
              <a:gd name="connsiteY8" fmla="*/ 125 h 10714"/>
              <a:gd name="connsiteX9" fmla="*/ 4721 w 10000"/>
              <a:gd name="connsiteY9" fmla="*/ 134 h 10714"/>
              <a:gd name="connsiteX10" fmla="*/ 4713 w 10000"/>
              <a:gd name="connsiteY10" fmla="*/ 152 h 10714"/>
              <a:gd name="connsiteX11" fmla="*/ 4704 w 10000"/>
              <a:gd name="connsiteY11" fmla="*/ 179 h 10714"/>
              <a:gd name="connsiteX12" fmla="*/ 4692 w 10000"/>
              <a:gd name="connsiteY12" fmla="*/ 221 h 10714"/>
              <a:gd name="connsiteX13" fmla="*/ 4667 w 10000"/>
              <a:gd name="connsiteY13" fmla="*/ 280 h 10714"/>
              <a:gd name="connsiteX14" fmla="*/ 4629 w 10000"/>
              <a:gd name="connsiteY14" fmla="*/ 364 h 10714"/>
              <a:gd name="connsiteX15" fmla="*/ 4592 w 10000"/>
              <a:gd name="connsiteY15" fmla="*/ 465 h 10714"/>
              <a:gd name="connsiteX16" fmla="*/ 4533 w 10000"/>
              <a:gd name="connsiteY16" fmla="*/ 596 h 10714"/>
              <a:gd name="connsiteX17" fmla="*/ 4463 w 10000"/>
              <a:gd name="connsiteY17" fmla="*/ 754 h 10714"/>
              <a:gd name="connsiteX18" fmla="*/ 4379 w 10000"/>
              <a:gd name="connsiteY18" fmla="*/ 1001 h 10714"/>
              <a:gd name="connsiteX19" fmla="*/ 4321 w 10000"/>
              <a:gd name="connsiteY19" fmla="*/ 1266 h 10714"/>
              <a:gd name="connsiteX20" fmla="*/ 4275 w 10000"/>
              <a:gd name="connsiteY20" fmla="*/ 1538 h 10714"/>
              <a:gd name="connsiteX21" fmla="*/ 4213 w 10000"/>
              <a:gd name="connsiteY21" fmla="*/ 1827 h 10714"/>
              <a:gd name="connsiteX22" fmla="*/ 4204 w 10000"/>
              <a:gd name="connsiteY22" fmla="*/ 1889 h 10714"/>
              <a:gd name="connsiteX23" fmla="*/ 4192 w 10000"/>
              <a:gd name="connsiteY23" fmla="*/ 1982 h 10714"/>
              <a:gd name="connsiteX24" fmla="*/ 4183 w 10000"/>
              <a:gd name="connsiteY24" fmla="*/ 2080 h 10714"/>
              <a:gd name="connsiteX25" fmla="*/ 4175 w 10000"/>
              <a:gd name="connsiteY25" fmla="*/ 2187 h 10714"/>
              <a:gd name="connsiteX26" fmla="*/ 4175 w 10000"/>
              <a:gd name="connsiteY26" fmla="*/ 2297 h 10714"/>
              <a:gd name="connsiteX27" fmla="*/ 4192 w 10000"/>
              <a:gd name="connsiteY27" fmla="*/ 2396 h 10714"/>
              <a:gd name="connsiteX28" fmla="*/ 4213 w 10000"/>
              <a:gd name="connsiteY28" fmla="*/ 2482 h 10714"/>
              <a:gd name="connsiteX29" fmla="*/ 4250 w 10000"/>
              <a:gd name="connsiteY29" fmla="*/ 2542 h 10714"/>
              <a:gd name="connsiteX30" fmla="*/ 4450 w 10000"/>
              <a:gd name="connsiteY30" fmla="*/ 2530 h 10714"/>
              <a:gd name="connsiteX31" fmla="*/ 4646 w 10000"/>
              <a:gd name="connsiteY31" fmla="*/ 2482 h 10714"/>
              <a:gd name="connsiteX32" fmla="*/ 4833 w 10000"/>
              <a:gd name="connsiteY32" fmla="*/ 2405 h 10714"/>
              <a:gd name="connsiteX33" fmla="*/ 5025 w 10000"/>
              <a:gd name="connsiteY33" fmla="*/ 2297 h 10714"/>
              <a:gd name="connsiteX34" fmla="*/ 5200 w 10000"/>
              <a:gd name="connsiteY34" fmla="*/ 2172 h 10714"/>
              <a:gd name="connsiteX35" fmla="*/ 5371 w 10000"/>
              <a:gd name="connsiteY35" fmla="*/ 2020 h 10714"/>
              <a:gd name="connsiteX36" fmla="*/ 5533 w 10000"/>
              <a:gd name="connsiteY36" fmla="*/ 1859 h 10714"/>
              <a:gd name="connsiteX37" fmla="*/ 5683 w 10000"/>
              <a:gd name="connsiteY37" fmla="*/ 1690 h 10714"/>
              <a:gd name="connsiteX38" fmla="*/ 5829 w 10000"/>
              <a:gd name="connsiteY38" fmla="*/ 1511 h 10714"/>
              <a:gd name="connsiteX39" fmla="*/ 5954 w 10000"/>
              <a:gd name="connsiteY39" fmla="*/ 1326 h 10714"/>
              <a:gd name="connsiteX40" fmla="*/ 6071 w 10000"/>
              <a:gd name="connsiteY40" fmla="*/ 1147 h 10714"/>
              <a:gd name="connsiteX41" fmla="*/ 6167 w 10000"/>
              <a:gd name="connsiteY41" fmla="*/ 974 h 10714"/>
              <a:gd name="connsiteX42" fmla="*/ 6213 w 10000"/>
              <a:gd name="connsiteY42" fmla="*/ 974 h 10714"/>
              <a:gd name="connsiteX43" fmla="*/ 6213 w 10000"/>
              <a:gd name="connsiteY43" fmla="*/ 992 h 10714"/>
              <a:gd name="connsiteX44" fmla="*/ 6138 w 10000"/>
              <a:gd name="connsiteY44" fmla="*/ 1165 h 10714"/>
              <a:gd name="connsiteX45" fmla="*/ 6054 w 10000"/>
              <a:gd name="connsiteY45" fmla="*/ 1344 h 10714"/>
              <a:gd name="connsiteX46" fmla="*/ 5963 w 10000"/>
              <a:gd name="connsiteY46" fmla="*/ 1517 h 10714"/>
              <a:gd name="connsiteX47" fmla="*/ 5871 w 10000"/>
              <a:gd name="connsiteY47" fmla="*/ 1684 h 10714"/>
              <a:gd name="connsiteX48" fmla="*/ 5775 w 10000"/>
              <a:gd name="connsiteY48" fmla="*/ 1847 h 10714"/>
              <a:gd name="connsiteX49" fmla="*/ 5667 w 10000"/>
              <a:gd name="connsiteY49" fmla="*/ 1999 h 10714"/>
              <a:gd name="connsiteX50" fmla="*/ 5554 w 10000"/>
              <a:gd name="connsiteY50" fmla="*/ 2145 h 10714"/>
              <a:gd name="connsiteX51" fmla="*/ 5417 w 10000"/>
              <a:gd name="connsiteY51" fmla="*/ 2279 h 10714"/>
              <a:gd name="connsiteX52" fmla="*/ 5275 w 10000"/>
              <a:gd name="connsiteY52" fmla="*/ 2411 h 10714"/>
              <a:gd name="connsiteX53" fmla="*/ 5108 w 10000"/>
              <a:gd name="connsiteY53" fmla="*/ 2518 h 10714"/>
              <a:gd name="connsiteX54" fmla="*/ 4917 w 10000"/>
              <a:gd name="connsiteY54" fmla="*/ 2616 h 10714"/>
              <a:gd name="connsiteX55" fmla="*/ 4704 w 10000"/>
              <a:gd name="connsiteY55" fmla="*/ 2703 h 10714"/>
              <a:gd name="connsiteX56" fmla="*/ 4479 w 10000"/>
              <a:gd name="connsiteY56" fmla="*/ 2768 h 10714"/>
              <a:gd name="connsiteX57" fmla="*/ 4213 w 10000"/>
              <a:gd name="connsiteY57" fmla="*/ 2813 h 10714"/>
              <a:gd name="connsiteX58" fmla="*/ 4221 w 10000"/>
              <a:gd name="connsiteY58" fmla="*/ 3126 h 10714"/>
              <a:gd name="connsiteX59" fmla="*/ 4258 w 10000"/>
              <a:gd name="connsiteY59" fmla="*/ 3424 h 10714"/>
              <a:gd name="connsiteX60" fmla="*/ 4321 w 10000"/>
              <a:gd name="connsiteY60" fmla="*/ 3707 h 10714"/>
              <a:gd name="connsiteX61" fmla="*/ 4404 w 10000"/>
              <a:gd name="connsiteY61" fmla="*/ 3975 h 10714"/>
              <a:gd name="connsiteX62" fmla="*/ 4508 w 10000"/>
              <a:gd name="connsiteY62" fmla="*/ 4231 h 10714"/>
              <a:gd name="connsiteX63" fmla="*/ 4621 w 10000"/>
              <a:gd name="connsiteY63" fmla="*/ 4476 h 10714"/>
              <a:gd name="connsiteX64" fmla="*/ 4750 w 10000"/>
              <a:gd name="connsiteY64" fmla="*/ 4708 h 10714"/>
              <a:gd name="connsiteX65" fmla="*/ 4879 w 10000"/>
              <a:gd name="connsiteY65" fmla="*/ 4934 h 10714"/>
              <a:gd name="connsiteX66" fmla="*/ 4917 w 10000"/>
              <a:gd name="connsiteY66" fmla="*/ 4988 h 10714"/>
              <a:gd name="connsiteX67" fmla="*/ 4950 w 10000"/>
              <a:gd name="connsiteY67" fmla="*/ 5054 h 10714"/>
              <a:gd name="connsiteX68" fmla="*/ 4996 w 10000"/>
              <a:gd name="connsiteY68" fmla="*/ 5125 h 10714"/>
              <a:gd name="connsiteX69" fmla="*/ 5038 w 10000"/>
              <a:gd name="connsiteY69" fmla="*/ 5200 h 10714"/>
              <a:gd name="connsiteX70" fmla="*/ 5092 w 10000"/>
              <a:gd name="connsiteY70" fmla="*/ 5271 h 10714"/>
              <a:gd name="connsiteX71" fmla="*/ 5154 w 10000"/>
              <a:gd name="connsiteY71" fmla="*/ 5331 h 10714"/>
              <a:gd name="connsiteX72" fmla="*/ 5229 w 10000"/>
              <a:gd name="connsiteY72" fmla="*/ 5384 h 10714"/>
              <a:gd name="connsiteX73" fmla="*/ 5313 w 10000"/>
              <a:gd name="connsiteY73" fmla="*/ 5423 h 10714"/>
              <a:gd name="connsiteX74" fmla="*/ 5413 w 10000"/>
              <a:gd name="connsiteY74" fmla="*/ 5438 h 10714"/>
              <a:gd name="connsiteX75" fmla="*/ 5517 w 10000"/>
              <a:gd name="connsiteY75" fmla="*/ 5435 h 10714"/>
              <a:gd name="connsiteX76" fmla="*/ 5704 w 10000"/>
              <a:gd name="connsiteY76" fmla="*/ 5390 h 10714"/>
              <a:gd name="connsiteX77" fmla="*/ 5871 w 10000"/>
              <a:gd name="connsiteY77" fmla="*/ 5316 h 10714"/>
              <a:gd name="connsiteX78" fmla="*/ 6033 w 10000"/>
              <a:gd name="connsiteY78" fmla="*/ 5223 h 10714"/>
              <a:gd name="connsiteX79" fmla="*/ 6167 w 10000"/>
              <a:gd name="connsiteY79" fmla="*/ 5113 h 10714"/>
              <a:gd name="connsiteX80" fmla="*/ 6296 w 10000"/>
              <a:gd name="connsiteY80" fmla="*/ 4994 h 10714"/>
              <a:gd name="connsiteX81" fmla="*/ 6417 w 10000"/>
              <a:gd name="connsiteY81" fmla="*/ 4869 h 10714"/>
              <a:gd name="connsiteX82" fmla="*/ 6525 w 10000"/>
              <a:gd name="connsiteY82" fmla="*/ 4750 h 10714"/>
              <a:gd name="connsiteX83" fmla="*/ 6617 w 10000"/>
              <a:gd name="connsiteY83" fmla="*/ 4636 h 10714"/>
              <a:gd name="connsiteX84" fmla="*/ 6821 w 10000"/>
              <a:gd name="connsiteY84" fmla="*/ 4377 h 10714"/>
              <a:gd name="connsiteX85" fmla="*/ 7017 w 10000"/>
              <a:gd name="connsiteY85" fmla="*/ 4085 h 10714"/>
              <a:gd name="connsiteX86" fmla="*/ 7213 w 10000"/>
              <a:gd name="connsiteY86" fmla="*/ 3766 h 10714"/>
              <a:gd name="connsiteX87" fmla="*/ 7396 w 10000"/>
              <a:gd name="connsiteY87" fmla="*/ 3418 h 10714"/>
              <a:gd name="connsiteX88" fmla="*/ 7563 w 10000"/>
              <a:gd name="connsiteY88" fmla="*/ 3051 h 10714"/>
              <a:gd name="connsiteX89" fmla="*/ 7713 w 10000"/>
              <a:gd name="connsiteY89" fmla="*/ 2661 h 10714"/>
              <a:gd name="connsiteX90" fmla="*/ 7850 w 10000"/>
              <a:gd name="connsiteY90" fmla="*/ 2253 h 10714"/>
              <a:gd name="connsiteX91" fmla="*/ 7950 w 10000"/>
              <a:gd name="connsiteY91" fmla="*/ 1830 h 10714"/>
              <a:gd name="connsiteX92" fmla="*/ 8025 w 10000"/>
              <a:gd name="connsiteY92" fmla="*/ 1397 h 10714"/>
              <a:gd name="connsiteX93" fmla="*/ 8071 w 10000"/>
              <a:gd name="connsiteY93" fmla="*/ 954 h 10714"/>
              <a:gd name="connsiteX94" fmla="*/ 8108 w 10000"/>
              <a:gd name="connsiteY94" fmla="*/ 974 h 10714"/>
              <a:gd name="connsiteX95" fmla="*/ 8138 w 10000"/>
              <a:gd name="connsiteY95" fmla="*/ 1025 h 10714"/>
              <a:gd name="connsiteX96" fmla="*/ 8163 w 10000"/>
              <a:gd name="connsiteY96" fmla="*/ 1100 h 10714"/>
              <a:gd name="connsiteX97" fmla="*/ 8175 w 10000"/>
              <a:gd name="connsiteY97" fmla="*/ 1198 h 10714"/>
              <a:gd name="connsiteX98" fmla="*/ 8183 w 10000"/>
              <a:gd name="connsiteY98" fmla="*/ 1311 h 10714"/>
              <a:gd name="connsiteX99" fmla="*/ 8183 w 10000"/>
              <a:gd name="connsiteY99" fmla="*/ 1442 h 10714"/>
              <a:gd name="connsiteX100" fmla="*/ 8183 w 10000"/>
              <a:gd name="connsiteY100" fmla="*/ 1582 h 10714"/>
              <a:gd name="connsiteX101" fmla="*/ 8175 w 10000"/>
              <a:gd name="connsiteY101" fmla="*/ 1734 h 10714"/>
              <a:gd name="connsiteX102" fmla="*/ 8163 w 10000"/>
              <a:gd name="connsiteY102" fmla="*/ 1889 h 10714"/>
              <a:gd name="connsiteX103" fmla="*/ 8146 w 10000"/>
              <a:gd name="connsiteY103" fmla="*/ 2047 h 10714"/>
              <a:gd name="connsiteX104" fmla="*/ 8121 w 10000"/>
              <a:gd name="connsiteY104" fmla="*/ 2205 h 10714"/>
              <a:gd name="connsiteX105" fmla="*/ 8108 w 10000"/>
              <a:gd name="connsiteY105" fmla="*/ 2357 h 10714"/>
              <a:gd name="connsiteX106" fmla="*/ 8083 w 10000"/>
              <a:gd name="connsiteY106" fmla="*/ 2497 h 10714"/>
              <a:gd name="connsiteX107" fmla="*/ 8063 w 10000"/>
              <a:gd name="connsiteY107" fmla="*/ 2628 h 10714"/>
              <a:gd name="connsiteX108" fmla="*/ 8038 w 10000"/>
              <a:gd name="connsiteY108" fmla="*/ 2741 h 10714"/>
              <a:gd name="connsiteX109" fmla="*/ 8017 w 10000"/>
              <a:gd name="connsiteY109" fmla="*/ 2834 h 10714"/>
              <a:gd name="connsiteX110" fmla="*/ 8000 w 10000"/>
              <a:gd name="connsiteY110" fmla="*/ 2908 h 10714"/>
              <a:gd name="connsiteX111" fmla="*/ 7700 w 10000"/>
              <a:gd name="connsiteY111" fmla="*/ 3754 h 10714"/>
              <a:gd name="connsiteX112" fmla="*/ 7942 w 10000"/>
              <a:gd name="connsiteY112" fmla="*/ 3737 h 10714"/>
              <a:gd name="connsiteX113" fmla="*/ 8167 w 10000"/>
              <a:gd name="connsiteY113" fmla="*/ 3695 h 10714"/>
              <a:gd name="connsiteX114" fmla="*/ 8379 w 10000"/>
              <a:gd name="connsiteY114" fmla="*/ 3635 h 10714"/>
              <a:gd name="connsiteX115" fmla="*/ 8583 w 10000"/>
              <a:gd name="connsiteY115" fmla="*/ 3558 h 10714"/>
              <a:gd name="connsiteX116" fmla="*/ 8767 w 10000"/>
              <a:gd name="connsiteY116" fmla="*/ 3471 h 10714"/>
              <a:gd name="connsiteX117" fmla="*/ 8933 w 10000"/>
              <a:gd name="connsiteY117" fmla="*/ 3376 h 10714"/>
              <a:gd name="connsiteX118" fmla="*/ 9092 w 10000"/>
              <a:gd name="connsiteY118" fmla="*/ 3278 h 10714"/>
              <a:gd name="connsiteX119" fmla="*/ 9238 w 10000"/>
              <a:gd name="connsiteY119" fmla="*/ 3185 h 10714"/>
              <a:gd name="connsiteX120" fmla="*/ 9250 w 10000"/>
              <a:gd name="connsiteY120" fmla="*/ 3230 h 10714"/>
              <a:gd name="connsiteX121" fmla="*/ 9117 w 10000"/>
              <a:gd name="connsiteY121" fmla="*/ 3376 h 10714"/>
              <a:gd name="connsiteX122" fmla="*/ 8954 w 10000"/>
              <a:gd name="connsiteY122" fmla="*/ 3516 h 10714"/>
              <a:gd name="connsiteX123" fmla="*/ 8758 w 10000"/>
              <a:gd name="connsiteY123" fmla="*/ 3641 h 10714"/>
              <a:gd name="connsiteX124" fmla="*/ 8538 w 10000"/>
              <a:gd name="connsiteY124" fmla="*/ 3754 h 10714"/>
              <a:gd name="connsiteX125" fmla="*/ 8304 w 10000"/>
              <a:gd name="connsiteY125" fmla="*/ 3856 h 10714"/>
              <a:gd name="connsiteX126" fmla="*/ 8054 w 10000"/>
              <a:gd name="connsiteY126" fmla="*/ 3945 h 10714"/>
              <a:gd name="connsiteX127" fmla="*/ 7796 w 10000"/>
              <a:gd name="connsiteY127" fmla="*/ 4014 h 10714"/>
              <a:gd name="connsiteX128" fmla="*/ 7533 w 10000"/>
              <a:gd name="connsiteY128" fmla="*/ 4064 h 10714"/>
              <a:gd name="connsiteX129" fmla="*/ 7479 w 10000"/>
              <a:gd name="connsiteY129" fmla="*/ 4184 h 10714"/>
              <a:gd name="connsiteX130" fmla="*/ 7404 w 10000"/>
              <a:gd name="connsiteY130" fmla="*/ 4324 h 10714"/>
              <a:gd name="connsiteX131" fmla="*/ 7321 w 10000"/>
              <a:gd name="connsiteY131" fmla="*/ 4470 h 10714"/>
              <a:gd name="connsiteX132" fmla="*/ 7213 w 10000"/>
              <a:gd name="connsiteY132" fmla="*/ 4628 h 10714"/>
              <a:gd name="connsiteX133" fmla="*/ 7100 w 10000"/>
              <a:gd name="connsiteY133" fmla="*/ 4794 h 10714"/>
              <a:gd name="connsiteX134" fmla="*/ 6979 w 10000"/>
              <a:gd name="connsiteY134" fmla="*/ 4958 h 10714"/>
              <a:gd name="connsiteX135" fmla="*/ 6850 w 10000"/>
              <a:gd name="connsiteY135" fmla="*/ 5113 h 10714"/>
              <a:gd name="connsiteX136" fmla="*/ 6721 w 10000"/>
              <a:gd name="connsiteY136" fmla="*/ 5265 h 10714"/>
              <a:gd name="connsiteX137" fmla="*/ 6600 w 10000"/>
              <a:gd name="connsiteY137" fmla="*/ 5405 h 10714"/>
              <a:gd name="connsiteX138" fmla="*/ 6471 w 10000"/>
              <a:gd name="connsiteY138" fmla="*/ 5530 h 10714"/>
              <a:gd name="connsiteX139" fmla="*/ 6358 w 10000"/>
              <a:gd name="connsiteY139" fmla="*/ 5641 h 10714"/>
              <a:gd name="connsiteX140" fmla="*/ 6250 w 10000"/>
              <a:gd name="connsiteY140" fmla="*/ 5721 h 10714"/>
              <a:gd name="connsiteX141" fmla="*/ 6267 w 10000"/>
              <a:gd name="connsiteY141" fmla="*/ 5781 h 10714"/>
              <a:gd name="connsiteX142" fmla="*/ 6296 w 10000"/>
              <a:gd name="connsiteY142" fmla="*/ 5793 h 10714"/>
              <a:gd name="connsiteX143" fmla="*/ 6479 w 10000"/>
              <a:gd name="connsiteY143" fmla="*/ 5754 h 10714"/>
              <a:gd name="connsiteX144" fmla="*/ 6663 w 10000"/>
              <a:gd name="connsiteY144" fmla="*/ 5736 h 10714"/>
              <a:gd name="connsiteX145" fmla="*/ 6858 w 10000"/>
              <a:gd name="connsiteY145" fmla="*/ 5736 h 10714"/>
              <a:gd name="connsiteX146" fmla="*/ 7046 w 10000"/>
              <a:gd name="connsiteY146" fmla="*/ 5742 h 10714"/>
              <a:gd name="connsiteX147" fmla="*/ 7246 w 10000"/>
              <a:gd name="connsiteY147" fmla="*/ 5748 h 10714"/>
              <a:gd name="connsiteX148" fmla="*/ 7425 w 10000"/>
              <a:gd name="connsiteY148" fmla="*/ 5748 h 10714"/>
              <a:gd name="connsiteX149" fmla="*/ 7600 w 10000"/>
              <a:gd name="connsiteY149" fmla="*/ 5733 h 10714"/>
              <a:gd name="connsiteX150" fmla="*/ 7950 w 10000"/>
              <a:gd name="connsiteY150" fmla="*/ 5673 h 10714"/>
              <a:gd name="connsiteX151" fmla="*/ 8275 w 10000"/>
              <a:gd name="connsiteY151" fmla="*/ 5596 h 10714"/>
              <a:gd name="connsiteX152" fmla="*/ 8579 w 10000"/>
              <a:gd name="connsiteY152" fmla="*/ 5504 h 10714"/>
              <a:gd name="connsiteX153" fmla="*/ 8858 w 10000"/>
              <a:gd name="connsiteY153" fmla="*/ 5390 h 10714"/>
              <a:gd name="connsiteX154" fmla="*/ 9117 w 10000"/>
              <a:gd name="connsiteY154" fmla="*/ 5265 h 10714"/>
              <a:gd name="connsiteX155" fmla="*/ 9350 w 10000"/>
              <a:gd name="connsiteY155" fmla="*/ 5119 h 10714"/>
              <a:gd name="connsiteX156" fmla="*/ 9563 w 10000"/>
              <a:gd name="connsiteY156" fmla="*/ 4967 h 10714"/>
              <a:gd name="connsiteX157" fmla="*/ 9758 w 10000"/>
              <a:gd name="connsiteY157" fmla="*/ 4794 h 10714"/>
              <a:gd name="connsiteX158" fmla="*/ 9933 w 10000"/>
              <a:gd name="connsiteY158" fmla="*/ 4610 h 10714"/>
              <a:gd name="connsiteX159" fmla="*/ 10000 w 10000"/>
              <a:gd name="connsiteY159" fmla="*/ 4648 h 10714"/>
              <a:gd name="connsiteX160" fmla="*/ 10000 w 10000"/>
              <a:gd name="connsiteY160" fmla="*/ 4660 h 10714"/>
              <a:gd name="connsiteX161" fmla="*/ 9904 w 10000"/>
              <a:gd name="connsiteY161" fmla="*/ 4827 h 10714"/>
              <a:gd name="connsiteX162" fmla="*/ 9767 w 10000"/>
              <a:gd name="connsiteY162" fmla="*/ 5000 h 10714"/>
              <a:gd name="connsiteX163" fmla="*/ 9600 w 10000"/>
              <a:gd name="connsiteY163" fmla="*/ 5173 h 10714"/>
              <a:gd name="connsiteX164" fmla="*/ 9404 w 10000"/>
              <a:gd name="connsiteY164" fmla="*/ 5343 h 10714"/>
              <a:gd name="connsiteX165" fmla="*/ 9183 w 10000"/>
              <a:gd name="connsiteY165" fmla="*/ 5504 h 10714"/>
              <a:gd name="connsiteX166" fmla="*/ 8950 w 10000"/>
              <a:gd name="connsiteY166" fmla="*/ 5662 h 10714"/>
              <a:gd name="connsiteX167" fmla="*/ 8704 w 10000"/>
              <a:gd name="connsiteY167" fmla="*/ 5802 h 10714"/>
              <a:gd name="connsiteX168" fmla="*/ 8463 w 10000"/>
              <a:gd name="connsiteY168" fmla="*/ 5927 h 10714"/>
              <a:gd name="connsiteX169" fmla="*/ 8229 w 10000"/>
              <a:gd name="connsiteY169" fmla="*/ 6025 h 10714"/>
              <a:gd name="connsiteX170" fmla="*/ 8000 w 10000"/>
              <a:gd name="connsiteY170" fmla="*/ 6105 h 10714"/>
              <a:gd name="connsiteX171" fmla="*/ 7879 w 10000"/>
              <a:gd name="connsiteY171" fmla="*/ 6132 h 10714"/>
              <a:gd name="connsiteX172" fmla="*/ 7729 w 10000"/>
              <a:gd name="connsiteY172" fmla="*/ 6153 h 10714"/>
              <a:gd name="connsiteX173" fmla="*/ 7563 w 10000"/>
              <a:gd name="connsiteY173" fmla="*/ 6177 h 10714"/>
              <a:gd name="connsiteX174" fmla="*/ 7388 w 10000"/>
              <a:gd name="connsiteY174" fmla="*/ 6198 h 10714"/>
              <a:gd name="connsiteX175" fmla="*/ 7204 w 10000"/>
              <a:gd name="connsiteY175" fmla="*/ 6219 h 10714"/>
              <a:gd name="connsiteX176" fmla="*/ 7017 w 10000"/>
              <a:gd name="connsiteY176" fmla="*/ 6240 h 10714"/>
              <a:gd name="connsiteX177" fmla="*/ 6842 w 10000"/>
              <a:gd name="connsiteY177" fmla="*/ 6263 h 10714"/>
              <a:gd name="connsiteX178" fmla="*/ 6675 w 10000"/>
              <a:gd name="connsiteY178" fmla="*/ 6290 h 10714"/>
              <a:gd name="connsiteX179" fmla="*/ 6517 w 10000"/>
              <a:gd name="connsiteY179" fmla="*/ 6329 h 10714"/>
              <a:gd name="connsiteX180" fmla="*/ 6388 w 10000"/>
              <a:gd name="connsiteY180" fmla="*/ 6365 h 10714"/>
              <a:gd name="connsiteX181" fmla="*/ 6288 w 10000"/>
              <a:gd name="connsiteY181" fmla="*/ 6415 h 10714"/>
              <a:gd name="connsiteX182" fmla="*/ 6213 w 10000"/>
              <a:gd name="connsiteY182" fmla="*/ 6475 h 10714"/>
              <a:gd name="connsiteX183" fmla="*/ 6092 w 10000"/>
              <a:gd name="connsiteY183" fmla="*/ 6648 h 10714"/>
              <a:gd name="connsiteX184" fmla="*/ 6008 w 10000"/>
              <a:gd name="connsiteY184" fmla="*/ 6836 h 10714"/>
              <a:gd name="connsiteX185" fmla="*/ 5942 w 10000"/>
              <a:gd name="connsiteY185" fmla="*/ 7032 h 10714"/>
              <a:gd name="connsiteX186" fmla="*/ 5904 w 10000"/>
              <a:gd name="connsiteY186" fmla="*/ 7232 h 10714"/>
              <a:gd name="connsiteX187" fmla="*/ 5888 w 10000"/>
              <a:gd name="connsiteY187" fmla="*/ 7443 h 10714"/>
              <a:gd name="connsiteX188" fmla="*/ 5879 w 10000"/>
              <a:gd name="connsiteY188" fmla="*/ 7655 h 10714"/>
              <a:gd name="connsiteX189" fmla="*/ 5888 w 10000"/>
              <a:gd name="connsiteY189" fmla="*/ 7867 h 10714"/>
              <a:gd name="connsiteX190" fmla="*/ 5904 w 10000"/>
              <a:gd name="connsiteY190" fmla="*/ 8084 h 10714"/>
              <a:gd name="connsiteX191" fmla="*/ 5925 w 10000"/>
              <a:gd name="connsiteY191" fmla="*/ 8299 h 10714"/>
              <a:gd name="connsiteX192" fmla="*/ 5950 w 10000"/>
              <a:gd name="connsiteY192" fmla="*/ 8510 h 10714"/>
              <a:gd name="connsiteX193" fmla="*/ 5954 w 10000"/>
              <a:gd name="connsiteY193" fmla="*/ 8820 h 10714"/>
              <a:gd name="connsiteX194" fmla="*/ 5933 w 10000"/>
              <a:gd name="connsiteY194" fmla="*/ 9130 h 10714"/>
              <a:gd name="connsiteX195" fmla="*/ 5896 w 10000"/>
              <a:gd name="connsiteY195" fmla="*/ 9428 h 10714"/>
              <a:gd name="connsiteX196" fmla="*/ 5850 w 10000"/>
              <a:gd name="connsiteY196" fmla="*/ 9720 h 10714"/>
              <a:gd name="connsiteX197" fmla="*/ 5756 w 10000"/>
              <a:gd name="connsiteY197" fmla="*/ 10714 h 10714"/>
              <a:gd name="connsiteX198" fmla="*/ 4463 w 10000"/>
              <a:gd name="connsiteY198" fmla="*/ 10000 h 10714"/>
              <a:gd name="connsiteX199" fmla="*/ 4463 w 10000"/>
              <a:gd name="connsiteY199" fmla="*/ 9991 h 10714"/>
              <a:gd name="connsiteX200" fmla="*/ 4546 w 10000"/>
              <a:gd name="connsiteY200" fmla="*/ 9848 h 10714"/>
              <a:gd name="connsiteX201" fmla="*/ 4629 w 10000"/>
              <a:gd name="connsiteY201" fmla="*/ 9687 h 10714"/>
              <a:gd name="connsiteX202" fmla="*/ 4700 w 10000"/>
              <a:gd name="connsiteY202" fmla="*/ 9508 h 10714"/>
              <a:gd name="connsiteX203" fmla="*/ 4767 w 10000"/>
              <a:gd name="connsiteY203" fmla="*/ 9309 h 10714"/>
              <a:gd name="connsiteX204" fmla="*/ 4829 w 10000"/>
              <a:gd name="connsiteY204" fmla="*/ 9097 h 10714"/>
              <a:gd name="connsiteX205" fmla="*/ 4879 w 10000"/>
              <a:gd name="connsiteY205" fmla="*/ 8868 h 10714"/>
              <a:gd name="connsiteX206" fmla="*/ 4917 w 10000"/>
              <a:gd name="connsiteY206" fmla="*/ 8635 h 10714"/>
              <a:gd name="connsiteX207" fmla="*/ 4954 w 10000"/>
              <a:gd name="connsiteY207" fmla="*/ 8391 h 10714"/>
              <a:gd name="connsiteX208" fmla="*/ 4979 w 10000"/>
              <a:gd name="connsiteY208" fmla="*/ 8144 h 10714"/>
              <a:gd name="connsiteX209" fmla="*/ 5000 w 10000"/>
              <a:gd name="connsiteY209" fmla="*/ 7887 h 10714"/>
              <a:gd name="connsiteX210" fmla="*/ 5000 w 10000"/>
              <a:gd name="connsiteY210" fmla="*/ 7634 h 10714"/>
              <a:gd name="connsiteX211" fmla="*/ 5000 w 10000"/>
              <a:gd name="connsiteY211" fmla="*/ 7384 h 10714"/>
              <a:gd name="connsiteX212" fmla="*/ 4979 w 10000"/>
              <a:gd name="connsiteY212" fmla="*/ 7133 h 10714"/>
              <a:gd name="connsiteX213" fmla="*/ 4950 w 10000"/>
              <a:gd name="connsiteY213" fmla="*/ 6892 h 10714"/>
              <a:gd name="connsiteX214" fmla="*/ 4913 w 10000"/>
              <a:gd name="connsiteY214" fmla="*/ 6657 h 10714"/>
              <a:gd name="connsiteX215" fmla="*/ 4858 w 10000"/>
              <a:gd name="connsiteY215" fmla="*/ 6430 h 10714"/>
              <a:gd name="connsiteX216" fmla="*/ 4783 w 10000"/>
              <a:gd name="connsiteY216" fmla="*/ 6219 h 10714"/>
              <a:gd name="connsiteX217" fmla="*/ 4700 w 10000"/>
              <a:gd name="connsiteY217" fmla="*/ 6019 h 10714"/>
              <a:gd name="connsiteX218" fmla="*/ 4600 w 10000"/>
              <a:gd name="connsiteY218" fmla="*/ 5840 h 10714"/>
              <a:gd name="connsiteX219" fmla="*/ 4488 w 10000"/>
              <a:gd name="connsiteY219" fmla="*/ 5682 h 10714"/>
              <a:gd name="connsiteX220" fmla="*/ 4358 w 10000"/>
              <a:gd name="connsiteY220" fmla="*/ 5542 h 10714"/>
              <a:gd name="connsiteX221" fmla="*/ 4213 w 10000"/>
              <a:gd name="connsiteY221" fmla="*/ 5429 h 10714"/>
              <a:gd name="connsiteX222" fmla="*/ 4046 w 10000"/>
              <a:gd name="connsiteY222" fmla="*/ 5343 h 10714"/>
              <a:gd name="connsiteX223" fmla="*/ 3904 w 10000"/>
              <a:gd name="connsiteY223" fmla="*/ 5292 h 10714"/>
              <a:gd name="connsiteX224" fmla="*/ 3746 w 10000"/>
              <a:gd name="connsiteY224" fmla="*/ 5271 h 10714"/>
              <a:gd name="connsiteX225" fmla="*/ 3583 w 10000"/>
              <a:gd name="connsiteY225" fmla="*/ 5271 h 10714"/>
              <a:gd name="connsiteX226" fmla="*/ 3413 w 10000"/>
              <a:gd name="connsiteY226" fmla="*/ 5286 h 10714"/>
              <a:gd name="connsiteX227" fmla="*/ 3246 w 10000"/>
              <a:gd name="connsiteY227" fmla="*/ 5310 h 10714"/>
              <a:gd name="connsiteX228" fmla="*/ 3079 w 10000"/>
              <a:gd name="connsiteY228" fmla="*/ 5343 h 10714"/>
              <a:gd name="connsiteX229" fmla="*/ 2913 w 10000"/>
              <a:gd name="connsiteY229" fmla="*/ 5369 h 10714"/>
              <a:gd name="connsiteX230" fmla="*/ 2750 w 10000"/>
              <a:gd name="connsiteY230" fmla="*/ 5396 h 10714"/>
              <a:gd name="connsiteX231" fmla="*/ 2600 w 10000"/>
              <a:gd name="connsiteY231" fmla="*/ 5411 h 10714"/>
              <a:gd name="connsiteX232" fmla="*/ 2258 w 10000"/>
              <a:gd name="connsiteY232" fmla="*/ 5423 h 10714"/>
              <a:gd name="connsiteX233" fmla="*/ 1925 w 10000"/>
              <a:gd name="connsiteY233" fmla="*/ 5411 h 10714"/>
              <a:gd name="connsiteX234" fmla="*/ 1617 w 10000"/>
              <a:gd name="connsiteY234" fmla="*/ 5384 h 10714"/>
              <a:gd name="connsiteX235" fmla="*/ 1321 w 10000"/>
              <a:gd name="connsiteY235" fmla="*/ 5346 h 10714"/>
              <a:gd name="connsiteX236" fmla="*/ 1033 w 10000"/>
              <a:gd name="connsiteY236" fmla="*/ 5298 h 10714"/>
              <a:gd name="connsiteX237" fmla="*/ 758 w 10000"/>
              <a:gd name="connsiteY237" fmla="*/ 5250 h 10714"/>
              <a:gd name="connsiteX238" fmla="*/ 500 w 10000"/>
              <a:gd name="connsiteY238" fmla="*/ 5197 h 10714"/>
              <a:gd name="connsiteX239" fmla="*/ 517 w 10000"/>
              <a:gd name="connsiteY239" fmla="*/ 5137 h 10714"/>
              <a:gd name="connsiteX240" fmla="*/ 871 w 10000"/>
              <a:gd name="connsiteY240" fmla="*/ 5173 h 10714"/>
              <a:gd name="connsiteX241" fmla="*/ 1221 w 10000"/>
              <a:gd name="connsiteY241" fmla="*/ 5197 h 10714"/>
              <a:gd name="connsiteX242" fmla="*/ 1563 w 10000"/>
              <a:gd name="connsiteY242" fmla="*/ 5206 h 10714"/>
              <a:gd name="connsiteX243" fmla="*/ 1896 w 10000"/>
              <a:gd name="connsiteY243" fmla="*/ 5197 h 10714"/>
              <a:gd name="connsiteX244" fmla="*/ 2221 w 10000"/>
              <a:gd name="connsiteY244" fmla="*/ 5164 h 10714"/>
              <a:gd name="connsiteX245" fmla="*/ 2538 w 10000"/>
              <a:gd name="connsiteY245" fmla="*/ 5113 h 10714"/>
              <a:gd name="connsiteX246" fmla="*/ 2842 w 10000"/>
              <a:gd name="connsiteY246" fmla="*/ 5045 h 10714"/>
              <a:gd name="connsiteX247" fmla="*/ 3129 w 10000"/>
              <a:gd name="connsiteY247" fmla="*/ 4946 h 10714"/>
              <a:gd name="connsiteX248" fmla="*/ 3500 w 10000"/>
              <a:gd name="connsiteY248" fmla="*/ 4815 h 10714"/>
              <a:gd name="connsiteX249" fmla="*/ 2821 w 10000"/>
              <a:gd name="connsiteY249" fmla="*/ 4389 h 10714"/>
              <a:gd name="connsiteX250" fmla="*/ 2213 w 10000"/>
              <a:gd name="connsiteY250" fmla="*/ 3912 h 10714"/>
              <a:gd name="connsiteX251" fmla="*/ 1879 w 10000"/>
              <a:gd name="connsiteY251" fmla="*/ 3939 h 10714"/>
              <a:gd name="connsiteX252" fmla="*/ 1554 w 10000"/>
              <a:gd name="connsiteY252" fmla="*/ 3939 h 10714"/>
              <a:gd name="connsiteX253" fmla="*/ 1258 w 10000"/>
              <a:gd name="connsiteY253" fmla="*/ 3912 h 10714"/>
              <a:gd name="connsiteX254" fmla="*/ 979 w 10000"/>
              <a:gd name="connsiteY254" fmla="*/ 3856 h 10714"/>
              <a:gd name="connsiteX255" fmla="*/ 721 w 10000"/>
              <a:gd name="connsiteY255" fmla="*/ 3775 h 10714"/>
              <a:gd name="connsiteX256" fmla="*/ 496 w 10000"/>
              <a:gd name="connsiteY256" fmla="*/ 3674 h 10714"/>
              <a:gd name="connsiteX257" fmla="*/ 296 w 10000"/>
              <a:gd name="connsiteY257" fmla="*/ 3549 h 10714"/>
              <a:gd name="connsiteX258" fmla="*/ 129 w 10000"/>
              <a:gd name="connsiteY258" fmla="*/ 3403 h 10714"/>
              <a:gd name="connsiteX259" fmla="*/ 0 w 10000"/>
              <a:gd name="connsiteY259" fmla="*/ 3245 h 10714"/>
              <a:gd name="connsiteX260" fmla="*/ 17 w 10000"/>
              <a:gd name="connsiteY260" fmla="*/ 3218 h 10714"/>
              <a:gd name="connsiteX261" fmla="*/ 71 w 10000"/>
              <a:gd name="connsiteY261" fmla="*/ 3245 h 10714"/>
              <a:gd name="connsiteX262" fmla="*/ 138 w 10000"/>
              <a:gd name="connsiteY262" fmla="*/ 3349 h 10714"/>
              <a:gd name="connsiteX263" fmla="*/ 246 w 10000"/>
              <a:gd name="connsiteY263" fmla="*/ 3439 h 10714"/>
              <a:gd name="connsiteX264" fmla="*/ 379 w 10000"/>
              <a:gd name="connsiteY264" fmla="*/ 3528 h 10714"/>
              <a:gd name="connsiteX265" fmla="*/ 538 w 10000"/>
              <a:gd name="connsiteY265" fmla="*/ 3597 h 10714"/>
              <a:gd name="connsiteX266" fmla="*/ 721 w 10000"/>
              <a:gd name="connsiteY266" fmla="*/ 3656 h 10714"/>
              <a:gd name="connsiteX267" fmla="*/ 913 w 10000"/>
              <a:gd name="connsiteY267" fmla="*/ 3701 h 10714"/>
              <a:gd name="connsiteX268" fmla="*/ 1117 w 10000"/>
              <a:gd name="connsiteY268" fmla="*/ 3728 h 10714"/>
              <a:gd name="connsiteX269" fmla="*/ 1329 w 10000"/>
              <a:gd name="connsiteY269" fmla="*/ 3737 h 10714"/>
              <a:gd name="connsiteX270" fmla="*/ 1533 w 10000"/>
              <a:gd name="connsiteY270" fmla="*/ 3734 h 10714"/>
              <a:gd name="connsiteX271" fmla="*/ 1646 w 10000"/>
              <a:gd name="connsiteY271" fmla="*/ 3722 h 10714"/>
              <a:gd name="connsiteX272" fmla="*/ 1746 w 10000"/>
              <a:gd name="connsiteY272" fmla="*/ 3722 h 10714"/>
              <a:gd name="connsiteX273" fmla="*/ 1833 w 10000"/>
              <a:gd name="connsiteY273" fmla="*/ 3710 h 10714"/>
              <a:gd name="connsiteX274" fmla="*/ 1917 w 10000"/>
              <a:gd name="connsiteY274" fmla="*/ 3695 h 10714"/>
              <a:gd name="connsiteX275" fmla="*/ 1988 w 10000"/>
              <a:gd name="connsiteY275" fmla="*/ 3662 h 10714"/>
              <a:gd name="connsiteX276" fmla="*/ 1788 w 10000"/>
              <a:gd name="connsiteY276" fmla="*/ 3391 h 10714"/>
              <a:gd name="connsiteX277" fmla="*/ 1617 w 10000"/>
              <a:gd name="connsiteY277" fmla="*/ 3126 h 10714"/>
              <a:gd name="connsiteX278" fmla="*/ 1454 w 10000"/>
              <a:gd name="connsiteY278" fmla="*/ 2849 h 10714"/>
              <a:gd name="connsiteX279" fmla="*/ 1313 w 10000"/>
              <a:gd name="connsiteY279" fmla="*/ 2563 h 10714"/>
              <a:gd name="connsiteX280" fmla="*/ 1175 w 10000"/>
              <a:gd name="connsiteY280" fmla="*/ 2253 h 10714"/>
              <a:gd name="connsiteX281" fmla="*/ 1046 w 10000"/>
              <a:gd name="connsiteY281" fmla="*/ 1919 h 10714"/>
              <a:gd name="connsiteX282" fmla="*/ 1033 w 10000"/>
              <a:gd name="connsiteY282" fmla="*/ 1859 h 10714"/>
              <a:gd name="connsiteX283" fmla="*/ 1000 w 10000"/>
              <a:gd name="connsiteY283" fmla="*/ 1776 h 10714"/>
              <a:gd name="connsiteX284" fmla="*/ 979 w 10000"/>
              <a:gd name="connsiteY284" fmla="*/ 1684 h 10714"/>
              <a:gd name="connsiteX285" fmla="*/ 950 w 10000"/>
              <a:gd name="connsiteY285" fmla="*/ 1591 h 10714"/>
              <a:gd name="connsiteX286" fmla="*/ 925 w 10000"/>
              <a:gd name="connsiteY286" fmla="*/ 1490 h 10714"/>
              <a:gd name="connsiteX287" fmla="*/ 917 w 10000"/>
              <a:gd name="connsiteY287" fmla="*/ 1397 h 10714"/>
              <a:gd name="connsiteX288" fmla="*/ 917 w 10000"/>
              <a:gd name="connsiteY288" fmla="*/ 1311 h 10714"/>
              <a:gd name="connsiteX289" fmla="*/ 933 w 10000"/>
              <a:gd name="connsiteY289" fmla="*/ 1234 h 10714"/>
              <a:gd name="connsiteX290" fmla="*/ 963 w 10000"/>
              <a:gd name="connsiteY290" fmla="*/ 1180 h 10714"/>
              <a:gd name="connsiteX291" fmla="*/ 1000 w 10000"/>
              <a:gd name="connsiteY291" fmla="*/ 1192 h 10714"/>
              <a:gd name="connsiteX292" fmla="*/ 1033 w 10000"/>
              <a:gd name="connsiteY292" fmla="*/ 1496 h 10714"/>
              <a:gd name="connsiteX293" fmla="*/ 1108 w 10000"/>
              <a:gd name="connsiteY293" fmla="*/ 1800 h 10714"/>
              <a:gd name="connsiteX294" fmla="*/ 1221 w 10000"/>
              <a:gd name="connsiteY294" fmla="*/ 2098 h 10714"/>
              <a:gd name="connsiteX295" fmla="*/ 1358 w 10000"/>
              <a:gd name="connsiteY295" fmla="*/ 2372 h 10714"/>
              <a:gd name="connsiteX296" fmla="*/ 1508 w 10000"/>
              <a:gd name="connsiteY296" fmla="*/ 2628 h 10714"/>
              <a:gd name="connsiteX297" fmla="*/ 1646 w 10000"/>
              <a:gd name="connsiteY297" fmla="*/ 2795 h 10714"/>
              <a:gd name="connsiteX298" fmla="*/ 1629 w 10000"/>
              <a:gd name="connsiteY298" fmla="*/ 2801 h 10714"/>
              <a:gd name="connsiteX299" fmla="*/ 1629 w 10000"/>
              <a:gd name="connsiteY299" fmla="*/ 2807 h 10714"/>
              <a:gd name="connsiteX300" fmla="*/ 1638 w 10000"/>
              <a:gd name="connsiteY300" fmla="*/ 2813 h 10714"/>
              <a:gd name="connsiteX301" fmla="*/ 1646 w 10000"/>
              <a:gd name="connsiteY301" fmla="*/ 2816 h 10714"/>
              <a:gd name="connsiteX302" fmla="*/ 1663 w 10000"/>
              <a:gd name="connsiteY302" fmla="*/ 2822 h 10714"/>
              <a:gd name="connsiteX303" fmla="*/ 1667 w 10000"/>
              <a:gd name="connsiteY303" fmla="*/ 2834 h 10714"/>
              <a:gd name="connsiteX304" fmla="*/ 1675 w 10000"/>
              <a:gd name="connsiteY304" fmla="*/ 2840 h 10714"/>
              <a:gd name="connsiteX305" fmla="*/ 1683 w 10000"/>
              <a:gd name="connsiteY305" fmla="*/ 2849 h 10714"/>
              <a:gd name="connsiteX306" fmla="*/ 1683 w 10000"/>
              <a:gd name="connsiteY306" fmla="*/ 2843 h 10714"/>
              <a:gd name="connsiteX307" fmla="*/ 1675 w 10000"/>
              <a:gd name="connsiteY307" fmla="*/ 2840 h 10714"/>
              <a:gd name="connsiteX308" fmla="*/ 1675 w 10000"/>
              <a:gd name="connsiteY308" fmla="*/ 2840 h 10714"/>
              <a:gd name="connsiteX309" fmla="*/ 1646 w 10000"/>
              <a:gd name="connsiteY309" fmla="*/ 2795 h 10714"/>
              <a:gd name="connsiteX310" fmla="*/ 1746 w 10000"/>
              <a:gd name="connsiteY310" fmla="*/ 2741 h 10714"/>
              <a:gd name="connsiteX311" fmla="*/ 1842 w 10000"/>
              <a:gd name="connsiteY311" fmla="*/ 2649 h 10714"/>
              <a:gd name="connsiteX312" fmla="*/ 1933 w 10000"/>
              <a:gd name="connsiteY312" fmla="*/ 2542 h 10714"/>
              <a:gd name="connsiteX313" fmla="*/ 2017 w 10000"/>
              <a:gd name="connsiteY313" fmla="*/ 2411 h 10714"/>
              <a:gd name="connsiteX314" fmla="*/ 2092 w 10000"/>
              <a:gd name="connsiteY314" fmla="*/ 2265 h 10714"/>
              <a:gd name="connsiteX315" fmla="*/ 2163 w 10000"/>
              <a:gd name="connsiteY315" fmla="*/ 2113 h 10714"/>
              <a:gd name="connsiteX316" fmla="*/ 2221 w 10000"/>
              <a:gd name="connsiteY316" fmla="*/ 1955 h 10714"/>
              <a:gd name="connsiteX317" fmla="*/ 2275 w 10000"/>
              <a:gd name="connsiteY317" fmla="*/ 1803 h 10714"/>
              <a:gd name="connsiteX318" fmla="*/ 2321 w 10000"/>
              <a:gd name="connsiteY318" fmla="*/ 1657 h 10714"/>
              <a:gd name="connsiteX319" fmla="*/ 2329 w 10000"/>
              <a:gd name="connsiteY319" fmla="*/ 1853 h 10714"/>
              <a:gd name="connsiteX320" fmla="*/ 2321 w 10000"/>
              <a:gd name="connsiteY320" fmla="*/ 2032 h 10714"/>
              <a:gd name="connsiteX321" fmla="*/ 2283 w 10000"/>
              <a:gd name="connsiteY321" fmla="*/ 2199 h 10714"/>
              <a:gd name="connsiteX322" fmla="*/ 2229 w 10000"/>
              <a:gd name="connsiteY322" fmla="*/ 2366 h 10714"/>
              <a:gd name="connsiteX323" fmla="*/ 2154 w 10000"/>
              <a:gd name="connsiteY323" fmla="*/ 2524 h 10714"/>
              <a:gd name="connsiteX324" fmla="*/ 2046 w 10000"/>
              <a:gd name="connsiteY324" fmla="*/ 2682 h 10714"/>
              <a:gd name="connsiteX325" fmla="*/ 1796 w 10000"/>
              <a:gd name="connsiteY325" fmla="*/ 3027 h 10714"/>
              <a:gd name="connsiteX326" fmla="*/ 2054 w 10000"/>
              <a:gd name="connsiteY326" fmla="*/ 3305 h 10714"/>
              <a:gd name="connsiteX327" fmla="*/ 2333 w 10000"/>
              <a:gd name="connsiteY327" fmla="*/ 3564 h 10714"/>
              <a:gd name="connsiteX328" fmla="*/ 2638 w 10000"/>
              <a:gd name="connsiteY328" fmla="*/ 3808 h 10714"/>
              <a:gd name="connsiteX329" fmla="*/ 2963 w 10000"/>
              <a:gd name="connsiteY329" fmla="*/ 4032 h 10714"/>
              <a:gd name="connsiteX330" fmla="*/ 4129 w 10000"/>
              <a:gd name="connsiteY330" fmla="*/ 4610 h 10714"/>
              <a:gd name="connsiteX331" fmla="*/ 4167 w 10000"/>
              <a:gd name="connsiteY331" fmla="*/ 4589 h 10714"/>
              <a:gd name="connsiteX332" fmla="*/ 4071 w 10000"/>
              <a:gd name="connsiteY332" fmla="*/ 4333 h 10714"/>
              <a:gd name="connsiteX333" fmla="*/ 3996 w 10000"/>
              <a:gd name="connsiteY333" fmla="*/ 4058 h 10714"/>
              <a:gd name="connsiteX334" fmla="*/ 3933 w 10000"/>
              <a:gd name="connsiteY334" fmla="*/ 3760 h 10714"/>
              <a:gd name="connsiteX335" fmla="*/ 3904 w 10000"/>
              <a:gd name="connsiteY335" fmla="*/ 3456 h 10714"/>
              <a:gd name="connsiteX336" fmla="*/ 3879 w 10000"/>
              <a:gd name="connsiteY336" fmla="*/ 3138 h 10714"/>
              <a:gd name="connsiteX337" fmla="*/ 3879 w 10000"/>
              <a:gd name="connsiteY337" fmla="*/ 2813 h 10714"/>
              <a:gd name="connsiteX338" fmla="*/ 3896 w 10000"/>
              <a:gd name="connsiteY338" fmla="*/ 2485 h 10714"/>
              <a:gd name="connsiteX339" fmla="*/ 3933 w 10000"/>
              <a:gd name="connsiteY339" fmla="*/ 2160 h 10714"/>
              <a:gd name="connsiteX340" fmla="*/ 3988 w 10000"/>
              <a:gd name="connsiteY340" fmla="*/ 1836 h 10714"/>
              <a:gd name="connsiteX341" fmla="*/ 4046 w 10000"/>
              <a:gd name="connsiteY341" fmla="*/ 1523 h 10714"/>
              <a:gd name="connsiteX342" fmla="*/ 4129 w 10000"/>
              <a:gd name="connsiteY342" fmla="*/ 1219 h 10714"/>
              <a:gd name="connsiteX343" fmla="*/ 4229 w 10000"/>
              <a:gd name="connsiteY343" fmla="*/ 933 h 10714"/>
              <a:gd name="connsiteX344" fmla="*/ 4333 w 10000"/>
              <a:gd name="connsiteY344" fmla="*/ 662 h 10714"/>
              <a:gd name="connsiteX345" fmla="*/ 4454 w 10000"/>
              <a:gd name="connsiteY345" fmla="*/ 417 h 10714"/>
              <a:gd name="connsiteX346" fmla="*/ 4583 w 10000"/>
              <a:gd name="connsiteY346" fmla="*/ 194 h 10714"/>
              <a:gd name="connsiteX347" fmla="*/ 4738 w 10000"/>
              <a:gd name="connsiteY347" fmla="*/ 0 h 10714"/>
              <a:gd name="connsiteX0" fmla="*/ 4738 w 10000"/>
              <a:gd name="connsiteY0" fmla="*/ 0 h 10714"/>
              <a:gd name="connsiteX1" fmla="*/ 4721 w 10000"/>
              <a:gd name="connsiteY1" fmla="*/ 48 h 10714"/>
              <a:gd name="connsiteX2" fmla="*/ 4713 w 10000"/>
              <a:gd name="connsiteY2" fmla="*/ 80 h 10714"/>
              <a:gd name="connsiteX3" fmla="*/ 4704 w 10000"/>
              <a:gd name="connsiteY3" fmla="*/ 101 h 10714"/>
              <a:gd name="connsiteX4" fmla="*/ 4704 w 10000"/>
              <a:gd name="connsiteY4" fmla="*/ 113 h 10714"/>
              <a:gd name="connsiteX5" fmla="*/ 4713 w 10000"/>
              <a:gd name="connsiteY5" fmla="*/ 119 h 10714"/>
              <a:gd name="connsiteX6" fmla="*/ 4713 w 10000"/>
              <a:gd name="connsiteY6" fmla="*/ 125 h 10714"/>
              <a:gd name="connsiteX7" fmla="*/ 4721 w 10000"/>
              <a:gd name="connsiteY7" fmla="*/ 125 h 10714"/>
              <a:gd name="connsiteX8" fmla="*/ 4721 w 10000"/>
              <a:gd name="connsiteY8" fmla="*/ 125 h 10714"/>
              <a:gd name="connsiteX9" fmla="*/ 4721 w 10000"/>
              <a:gd name="connsiteY9" fmla="*/ 134 h 10714"/>
              <a:gd name="connsiteX10" fmla="*/ 4713 w 10000"/>
              <a:gd name="connsiteY10" fmla="*/ 152 h 10714"/>
              <a:gd name="connsiteX11" fmla="*/ 4704 w 10000"/>
              <a:gd name="connsiteY11" fmla="*/ 179 h 10714"/>
              <a:gd name="connsiteX12" fmla="*/ 4692 w 10000"/>
              <a:gd name="connsiteY12" fmla="*/ 221 h 10714"/>
              <a:gd name="connsiteX13" fmla="*/ 4667 w 10000"/>
              <a:gd name="connsiteY13" fmla="*/ 280 h 10714"/>
              <a:gd name="connsiteX14" fmla="*/ 4629 w 10000"/>
              <a:gd name="connsiteY14" fmla="*/ 364 h 10714"/>
              <a:gd name="connsiteX15" fmla="*/ 4592 w 10000"/>
              <a:gd name="connsiteY15" fmla="*/ 465 h 10714"/>
              <a:gd name="connsiteX16" fmla="*/ 4533 w 10000"/>
              <a:gd name="connsiteY16" fmla="*/ 596 h 10714"/>
              <a:gd name="connsiteX17" fmla="*/ 4463 w 10000"/>
              <a:gd name="connsiteY17" fmla="*/ 754 h 10714"/>
              <a:gd name="connsiteX18" fmla="*/ 4379 w 10000"/>
              <a:gd name="connsiteY18" fmla="*/ 1001 h 10714"/>
              <a:gd name="connsiteX19" fmla="*/ 4321 w 10000"/>
              <a:gd name="connsiteY19" fmla="*/ 1266 h 10714"/>
              <a:gd name="connsiteX20" fmla="*/ 4275 w 10000"/>
              <a:gd name="connsiteY20" fmla="*/ 1538 h 10714"/>
              <a:gd name="connsiteX21" fmla="*/ 4213 w 10000"/>
              <a:gd name="connsiteY21" fmla="*/ 1827 h 10714"/>
              <a:gd name="connsiteX22" fmla="*/ 4204 w 10000"/>
              <a:gd name="connsiteY22" fmla="*/ 1889 h 10714"/>
              <a:gd name="connsiteX23" fmla="*/ 4192 w 10000"/>
              <a:gd name="connsiteY23" fmla="*/ 1982 h 10714"/>
              <a:gd name="connsiteX24" fmla="*/ 4183 w 10000"/>
              <a:gd name="connsiteY24" fmla="*/ 2080 h 10714"/>
              <a:gd name="connsiteX25" fmla="*/ 4175 w 10000"/>
              <a:gd name="connsiteY25" fmla="*/ 2187 h 10714"/>
              <a:gd name="connsiteX26" fmla="*/ 4175 w 10000"/>
              <a:gd name="connsiteY26" fmla="*/ 2297 h 10714"/>
              <a:gd name="connsiteX27" fmla="*/ 4192 w 10000"/>
              <a:gd name="connsiteY27" fmla="*/ 2396 h 10714"/>
              <a:gd name="connsiteX28" fmla="*/ 4213 w 10000"/>
              <a:gd name="connsiteY28" fmla="*/ 2482 h 10714"/>
              <a:gd name="connsiteX29" fmla="*/ 4250 w 10000"/>
              <a:gd name="connsiteY29" fmla="*/ 2542 h 10714"/>
              <a:gd name="connsiteX30" fmla="*/ 4450 w 10000"/>
              <a:gd name="connsiteY30" fmla="*/ 2530 h 10714"/>
              <a:gd name="connsiteX31" fmla="*/ 4646 w 10000"/>
              <a:gd name="connsiteY31" fmla="*/ 2482 h 10714"/>
              <a:gd name="connsiteX32" fmla="*/ 4833 w 10000"/>
              <a:gd name="connsiteY32" fmla="*/ 2405 h 10714"/>
              <a:gd name="connsiteX33" fmla="*/ 5025 w 10000"/>
              <a:gd name="connsiteY33" fmla="*/ 2297 h 10714"/>
              <a:gd name="connsiteX34" fmla="*/ 5200 w 10000"/>
              <a:gd name="connsiteY34" fmla="*/ 2172 h 10714"/>
              <a:gd name="connsiteX35" fmla="*/ 5371 w 10000"/>
              <a:gd name="connsiteY35" fmla="*/ 2020 h 10714"/>
              <a:gd name="connsiteX36" fmla="*/ 5533 w 10000"/>
              <a:gd name="connsiteY36" fmla="*/ 1859 h 10714"/>
              <a:gd name="connsiteX37" fmla="*/ 5683 w 10000"/>
              <a:gd name="connsiteY37" fmla="*/ 1690 h 10714"/>
              <a:gd name="connsiteX38" fmla="*/ 5829 w 10000"/>
              <a:gd name="connsiteY38" fmla="*/ 1511 h 10714"/>
              <a:gd name="connsiteX39" fmla="*/ 5954 w 10000"/>
              <a:gd name="connsiteY39" fmla="*/ 1326 h 10714"/>
              <a:gd name="connsiteX40" fmla="*/ 6071 w 10000"/>
              <a:gd name="connsiteY40" fmla="*/ 1147 h 10714"/>
              <a:gd name="connsiteX41" fmla="*/ 6167 w 10000"/>
              <a:gd name="connsiteY41" fmla="*/ 974 h 10714"/>
              <a:gd name="connsiteX42" fmla="*/ 6213 w 10000"/>
              <a:gd name="connsiteY42" fmla="*/ 974 h 10714"/>
              <a:gd name="connsiteX43" fmla="*/ 6213 w 10000"/>
              <a:gd name="connsiteY43" fmla="*/ 992 h 10714"/>
              <a:gd name="connsiteX44" fmla="*/ 6138 w 10000"/>
              <a:gd name="connsiteY44" fmla="*/ 1165 h 10714"/>
              <a:gd name="connsiteX45" fmla="*/ 6054 w 10000"/>
              <a:gd name="connsiteY45" fmla="*/ 1344 h 10714"/>
              <a:gd name="connsiteX46" fmla="*/ 5963 w 10000"/>
              <a:gd name="connsiteY46" fmla="*/ 1517 h 10714"/>
              <a:gd name="connsiteX47" fmla="*/ 5871 w 10000"/>
              <a:gd name="connsiteY47" fmla="*/ 1684 h 10714"/>
              <a:gd name="connsiteX48" fmla="*/ 5775 w 10000"/>
              <a:gd name="connsiteY48" fmla="*/ 1847 h 10714"/>
              <a:gd name="connsiteX49" fmla="*/ 5667 w 10000"/>
              <a:gd name="connsiteY49" fmla="*/ 1999 h 10714"/>
              <a:gd name="connsiteX50" fmla="*/ 5554 w 10000"/>
              <a:gd name="connsiteY50" fmla="*/ 2145 h 10714"/>
              <a:gd name="connsiteX51" fmla="*/ 5417 w 10000"/>
              <a:gd name="connsiteY51" fmla="*/ 2279 h 10714"/>
              <a:gd name="connsiteX52" fmla="*/ 5275 w 10000"/>
              <a:gd name="connsiteY52" fmla="*/ 2411 h 10714"/>
              <a:gd name="connsiteX53" fmla="*/ 5108 w 10000"/>
              <a:gd name="connsiteY53" fmla="*/ 2518 h 10714"/>
              <a:gd name="connsiteX54" fmla="*/ 4917 w 10000"/>
              <a:gd name="connsiteY54" fmla="*/ 2616 h 10714"/>
              <a:gd name="connsiteX55" fmla="*/ 4704 w 10000"/>
              <a:gd name="connsiteY55" fmla="*/ 2703 h 10714"/>
              <a:gd name="connsiteX56" fmla="*/ 4479 w 10000"/>
              <a:gd name="connsiteY56" fmla="*/ 2768 h 10714"/>
              <a:gd name="connsiteX57" fmla="*/ 4213 w 10000"/>
              <a:gd name="connsiteY57" fmla="*/ 2813 h 10714"/>
              <a:gd name="connsiteX58" fmla="*/ 4221 w 10000"/>
              <a:gd name="connsiteY58" fmla="*/ 3126 h 10714"/>
              <a:gd name="connsiteX59" fmla="*/ 4258 w 10000"/>
              <a:gd name="connsiteY59" fmla="*/ 3424 h 10714"/>
              <a:gd name="connsiteX60" fmla="*/ 4321 w 10000"/>
              <a:gd name="connsiteY60" fmla="*/ 3707 h 10714"/>
              <a:gd name="connsiteX61" fmla="*/ 4404 w 10000"/>
              <a:gd name="connsiteY61" fmla="*/ 3975 h 10714"/>
              <a:gd name="connsiteX62" fmla="*/ 4508 w 10000"/>
              <a:gd name="connsiteY62" fmla="*/ 4231 h 10714"/>
              <a:gd name="connsiteX63" fmla="*/ 4621 w 10000"/>
              <a:gd name="connsiteY63" fmla="*/ 4476 h 10714"/>
              <a:gd name="connsiteX64" fmla="*/ 4750 w 10000"/>
              <a:gd name="connsiteY64" fmla="*/ 4708 h 10714"/>
              <a:gd name="connsiteX65" fmla="*/ 4879 w 10000"/>
              <a:gd name="connsiteY65" fmla="*/ 4934 h 10714"/>
              <a:gd name="connsiteX66" fmla="*/ 4917 w 10000"/>
              <a:gd name="connsiteY66" fmla="*/ 4988 h 10714"/>
              <a:gd name="connsiteX67" fmla="*/ 4950 w 10000"/>
              <a:gd name="connsiteY67" fmla="*/ 5054 h 10714"/>
              <a:gd name="connsiteX68" fmla="*/ 4996 w 10000"/>
              <a:gd name="connsiteY68" fmla="*/ 5125 h 10714"/>
              <a:gd name="connsiteX69" fmla="*/ 5038 w 10000"/>
              <a:gd name="connsiteY69" fmla="*/ 5200 h 10714"/>
              <a:gd name="connsiteX70" fmla="*/ 5092 w 10000"/>
              <a:gd name="connsiteY70" fmla="*/ 5271 h 10714"/>
              <a:gd name="connsiteX71" fmla="*/ 5154 w 10000"/>
              <a:gd name="connsiteY71" fmla="*/ 5331 h 10714"/>
              <a:gd name="connsiteX72" fmla="*/ 5229 w 10000"/>
              <a:gd name="connsiteY72" fmla="*/ 5384 h 10714"/>
              <a:gd name="connsiteX73" fmla="*/ 5313 w 10000"/>
              <a:gd name="connsiteY73" fmla="*/ 5423 h 10714"/>
              <a:gd name="connsiteX74" fmla="*/ 5413 w 10000"/>
              <a:gd name="connsiteY74" fmla="*/ 5438 h 10714"/>
              <a:gd name="connsiteX75" fmla="*/ 5517 w 10000"/>
              <a:gd name="connsiteY75" fmla="*/ 5435 h 10714"/>
              <a:gd name="connsiteX76" fmla="*/ 5704 w 10000"/>
              <a:gd name="connsiteY76" fmla="*/ 5390 h 10714"/>
              <a:gd name="connsiteX77" fmla="*/ 5871 w 10000"/>
              <a:gd name="connsiteY77" fmla="*/ 5316 h 10714"/>
              <a:gd name="connsiteX78" fmla="*/ 6033 w 10000"/>
              <a:gd name="connsiteY78" fmla="*/ 5223 h 10714"/>
              <a:gd name="connsiteX79" fmla="*/ 6167 w 10000"/>
              <a:gd name="connsiteY79" fmla="*/ 5113 h 10714"/>
              <a:gd name="connsiteX80" fmla="*/ 6296 w 10000"/>
              <a:gd name="connsiteY80" fmla="*/ 4994 h 10714"/>
              <a:gd name="connsiteX81" fmla="*/ 6417 w 10000"/>
              <a:gd name="connsiteY81" fmla="*/ 4869 h 10714"/>
              <a:gd name="connsiteX82" fmla="*/ 6525 w 10000"/>
              <a:gd name="connsiteY82" fmla="*/ 4750 h 10714"/>
              <a:gd name="connsiteX83" fmla="*/ 6617 w 10000"/>
              <a:gd name="connsiteY83" fmla="*/ 4636 h 10714"/>
              <a:gd name="connsiteX84" fmla="*/ 6821 w 10000"/>
              <a:gd name="connsiteY84" fmla="*/ 4377 h 10714"/>
              <a:gd name="connsiteX85" fmla="*/ 7017 w 10000"/>
              <a:gd name="connsiteY85" fmla="*/ 4085 h 10714"/>
              <a:gd name="connsiteX86" fmla="*/ 7213 w 10000"/>
              <a:gd name="connsiteY86" fmla="*/ 3766 h 10714"/>
              <a:gd name="connsiteX87" fmla="*/ 7396 w 10000"/>
              <a:gd name="connsiteY87" fmla="*/ 3418 h 10714"/>
              <a:gd name="connsiteX88" fmla="*/ 7563 w 10000"/>
              <a:gd name="connsiteY88" fmla="*/ 3051 h 10714"/>
              <a:gd name="connsiteX89" fmla="*/ 7713 w 10000"/>
              <a:gd name="connsiteY89" fmla="*/ 2661 h 10714"/>
              <a:gd name="connsiteX90" fmla="*/ 7850 w 10000"/>
              <a:gd name="connsiteY90" fmla="*/ 2253 h 10714"/>
              <a:gd name="connsiteX91" fmla="*/ 7950 w 10000"/>
              <a:gd name="connsiteY91" fmla="*/ 1830 h 10714"/>
              <a:gd name="connsiteX92" fmla="*/ 8025 w 10000"/>
              <a:gd name="connsiteY92" fmla="*/ 1397 h 10714"/>
              <a:gd name="connsiteX93" fmla="*/ 8071 w 10000"/>
              <a:gd name="connsiteY93" fmla="*/ 954 h 10714"/>
              <a:gd name="connsiteX94" fmla="*/ 8108 w 10000"/>
              <a:gd name="connsiteY94" fmla="*/ 974 h 10714"/>
              <a:gd name="connsiteX95" fmla="*/ 8138 w 10000"/>
              <a:gd name="connsiteY95" fmla="*/ 1025 h 10714"/>
              <a:gd name="connsiteX96" fmla="*/ 8163 w 10000"/>
              <a:gd name="connsiteY96" fmla="*/ 1100 h 10714"/>
              <a:gd name="connsiteX97" fmla="*/ 8175 w 10000"/>
              <a:gd name="connsiteY97" fmla="*/ 1198 h 10714"/>
              <a:gd name="connsiteX98" fmla="*/ 8183 w 10000"/>
              <a:gd name="connsiteY98" fmla="*/ 1311 h 10714"/>
              <a:gd name="connsiteX99" fmla="*/ 8183 w 10000"/>
              <a:gd name="connsiteY99" fmla="*/ 1442 h 10714"/>
              <a:gd name="connsiteX100" fmla="*/ 8183 w 10000"/>
              <a:gd name="connsiteY100" fmla="*/ 1582 h 10714"/>
              <a:gd name="connsiteX101" fmla="*/ 8175 w 10000"/>
              <a:gd name="connsiteY101" fmla="*/ 1734 h 10714"/>
              <a:gd name="connsiteX102" fmla="*/ 8163 w 10000"/>
              <a:gd name="connsiteY102" fmla="*/ 1889 h 10714"/>
              <a:gd name="connsiteX103" fmla="*/ 8146 w 10000"/>
              <a:gd name="connsiteY103" fmla="*/ 2047 h 10714"/>
              <a:gd name="connsiteX104" fmla="*/ 8121 w 10000"/>
              <a:gd name="connsiteY104" fmla="*/ 2205 h 10714"/>
              <a:gd name="connsiteX105" fmla="*/ 8108 w 10000"/>
              <a:gd name="connsiteY105" fmla="*/ 2357 h 10714"/>
              <a:gd name="connsiteX106" fmla="*/ 8083 w 10000"/>
              <a:gd name="connsiteY106" fmla="*/ 2497 h 10714"/>
              <a:gd name="connsiteX107" fmla="*/ 8063 w 10000"/>
              <a:gd name="connsiteY107" fmla="*/ 2628 h 10714"/>
              <a:gd name="connsiteX108" fmla="*/ 8038 w 10000"/>
              <a:gd name="connsiteY108" fmla="*/ 2741 h 10714"/>
              <a:gd name="connsiteX109" fmla="*/ 8017 w 10000"/>
              <a:gd name="connsiteY109" fmla="*/ 2834 h 10714"/>
              <a:gd name="connsiteX110" fmla="*/ 8000 w 10000"/>
              <a:gd name="connsiteY110" fmla="*/ 2908 h 10714"/>
              <a:gd name="connsiteX111" fmla="*/ 7700 w 10000"/>
              <a:gd name="connsiteY111" fmla="*/ 3754 h 10714"/>
              <a:gd name="connsiteX112" fmla="*/ 7942 w 10000"/>
              <a:gd name="connsiteY112" fmla="*/ 3737 h 10714"/>
              <a:gd name="connsiteX113" fmla="*/ 8167 w 10000"/>
              <a:gd name="connsiteY113" fmla="*/ 3695 h 10714"/>
              <a:gd name="connsiteX114" fmla="*/ 8379 w 10000"/>
              <a:gd name="connsiteY114" fmla="*/ 3635 h 10714"/>
              <a:gd name="connsiteX115" fmla="*/ 8583 w 10000"/>
              <a:gd name="connsiteY115" fmla="*/ 3558 h 10714"/>
              <a:gd name="connsiteX116" fmla="*/ 8767 w 10000"/>
              <a:gd name="connsiteY116" fmla="*/ 3471 h 10714"/>
              <a:gd name="connsiteX117" fmla="*/ 8933 w 10000"/>
              <a:gd name="connsiteY117" fmla="*/ 3376 h 10714"/>
              <a:gd name="connsiteX118" fmla="*/ 9092 w 10000"/>
              <a:gd name="connsiteY118" fmla="*/ 3278 h 10714"/>
              <a:gd name="connsiteX119" fmla="*/ 9238 w 10000"/>
              <a:gd name="connsiteY119" fmla="*/ 3185 h 10714"/>
              <a:gd name="connsiteX120" fmla="*/ 9250 w 10000"/>
              <a:gd name="connsiteY120" fmla="*/ 3230 h 10714"/>
              <a:gd name="connsiteX121" fmla="*/ 9117 w 10000"/>
              <a:gd name="connsiteY121" fmla="*/ 3376 h 10714"/>
              <a:gd name="connsiteX122" fmla="*/ 8954 w 10000"/>
              <a:gd name="connsiteY122" fmla="*/ 3516 h 10714"/>
              <a:gd name="connsiteX123" fmla="*/ 8758 w 10000"/>
              <a:gd name="connsiteY123" fmla="*/ 3641 h 10714"/>
              <a:gd name="connsiteX124" fmla="*/ 8538 w 10000"/>
              <a:gd name="connsiteY124" fmla="*/ 3754 h 10714"/>
              <a:gd name="connsiteX125" fmla="*/ 8304 w 10000"/>
              <a:gd name="connsiteY125" fmla="*/ 3856 h 10714"/>
              <a:gd name="connsiteX126" fmla="*/ 8054 w 10000"/>
              <a:gd name="connsiteY126" fmla="*/ 3945 h 10714"/>
              <a:gd name="connsiteX127" fmla="*/ 7796 w 10000"/>
              <a:gd name="connsiteY127" fmla="*/ 4014 h 10714"/>
              <a:gd name="connsiteX128" fmla="*/ 7533 w 10000"/>
              <a:gd name="connsiteY128" fmla="*/ 4064 h 10714"/>
              <a:gd name="connsiteX129" fmla="*/ 7479 w 10000"/>
              <a:gd name="connsiteY129" fmla="*/ 4184 h 10714"/>
              <a:gd name="connsiteX130" fmla="*/ 7404 w 10000"/>
              <a:gd name="connsiteY130" fmla="*/ 4324 h 10714"/>
              <a:gd name="connsiteX131" fmla="*/ 7321 w 10000"/>
              <a:gd name="connsiteY131" fmla="*/ 4470 h 10714"/>
              <a:gd name="connsiteX132" fmla="*/ 7213 w 10000"/>
              <a:gd name="connsiteY132" fmla="*/ 4628 h 10714"/>
              <a:gd name="connsiteX133" fmla="*/ 7100 w 10000"/>
              <a:gd name="connsiteY133" fmla="*/ 4794 h 10714"/>
              <a:gd name="connsiteX134" fmla="*/ 6979 w 10000"/>
              <a:gd name="connsiteY134" fmla="*/ 4958 h 10714"/>
              <a:gd name="connsiteX135" fmla="*/ 6850 w 10000"/>
              <a:gd name="connsiteY135" fmla="*/ 5113 h 10714"/>
              <a:gd name="connsiteX136" fmla="*/ 6721 w 10000"/>
              <a:gd name="connsiteY136" fmla="*/ 5265 h 10714"/>
              <a:gd name="connsiteX137" fmla="*/ 6600 w 10000"/>
              <a:gd name="connsiteY137" fmla="*/ 5405 h 10714"/>
              <a:gd name="connsiteX138" fmla="*/ 6471 w 10000"/>
              <a:gd name="connsiteY138" fmla="*/ 5530 h 10714"/>
              <a:gd name="connsiteX139" fmla="*/ 6358 w 10000"/>
              <a:gd name="connsiteY139" fmla="*/ 5641 h 10714"/>
              <a:gd name="connsiteX140" fmla="*/ 6250 w 10000"/>
              <a:gd name="connsiteY140" fmla="*/ 5721 h 10714"/>
              <a:gd name="connsiteX141" fmla="*/ 6267 w 10000"/>
              <a:gd name="connsiteY141" fmla="*/ 5781 h 10714"/>
              <a:gd name="connsiteX142" fmla="*/ 6296 w 10000"/>
              <a:gd name="connsiteY142" fmla="*/ 5793 h 10714"/>
              <a:gd name="connsiteX143" fmla="*/ 6479 w 10000"/>
              <a:gd name="connsiteY143" fmla="*/ 5754 h 10714"/>
              <a:gd name="connsiteX144" fmla="*/ 6663 w 10000"/>
              <a:gd name="connsiteY144" fmla="*/ 5736 h 10714"/>
              <a:gd name="connsiteX145" fmla="*/ 6858 w 10000"/>
              <a:gd name="connsiteY145" fmla="*/ 5736 h 10714"/>
              <a:gd name="connsiteX146" fmla="*/ 7046 w 10000"/>
              <a:gd name="connsiteY146" fmla="*/ 5742 h 10714"/>
              <a:gd name="connsiteX147" fmla="*/ 7246 w 10000"/>
              <a:gd name="connsiteY147" fmla="*/ 5748 h 10714"/>
              <a:gd name="connsiteX148" fmla="*/ 7425 w 10000"/>
              <a:gd name="connsiteY148" fmla="*/ 5748 h 10714"/>
              <a:gd name="connsiteX149" fmla="*/ 7600 w 10000"/>
              <a:gd name="connsiteY149" fmla="*/ 5733 h 10714"/>
              <a:gd name="connsiteX150" fmla="*/ 7950 w 10000"/>
              <a:gd name="connsiteY150" fmla="*/ 5673 h 10714"/>
              <a:gd name="connsiteX151" fmla="*/ 8275 w 10000"/>
              <a:gd name="connsiteY151" fmla="*/ 5596 h 10714"/>
              <a:gd name="connsiteX152" fmla="*/ 8579 w 10000"/>
              <a:gd name="connsiteY152" fmla="*/ 5504 h 10714"/>
              <a:gd name="connsiteX153" fmla="*/ 8858 w 10000"/>
              <a:gd name="connsiteY153" fmla="*/ 5390 h 10714"/>
              <a:gd name="connsiteX154" fmla="*/ 9117 w 10000"/>
              <a:gd name="connsiteY154" fmla="*/ 5265 h 10714"/>
              <a:gd name="connsiteX155" fmla="*/ 9350 w 10000"/>
              <a:gd name="connsiteY155" fmla="*/ 5119 h 10714"/>
              <a:gd name="connsiteX156" fmla="*/ 9563 w 10000"/>
              <a:gd name="connsiteY156" fmla="*/ 4967 h 10714"/>
              <a:gd name="connsiteX157" fmla="*/ 9758 w 10000"/>
              <a:gd name="connsiteY157" fmla="*/ 4794 h 10714"/>
              <a:gd name="connsiteX158" fmla="*/ 9933 w 10000"/>
              <a:gd name="connsiteY158" fmla="*/ 4610 h 10714"/>
              <a:gd name="connsiteX159" fmla="*/ 10000 w 10000"/>
              <a:gd name="connsiteY159" fmla="*/ 4648 h 10714"/>
              <a:gd name="connsiteX160" fmla="*/ 10000 w 10000"/>
              <a:gd name="connsiteY160" fmla="*/ 4660 h 10714"/>
              <a:gd name="connsiteX161" fmla="*/ 9904 w 10000"/>
              <a:gd name="connsiteY161" fmla="*/ 4827 h 10714"/>
              <a:gd name="connsiteX162" fmla="*/ 9767 w 10000"/>
              <a:gd name="connsiteY162" fmla="*/ 5000 h 10714"/>
              <a:gd name="connsiteX163" fmla="*/ 9600 w 10000"/>
              <a:gd name="connsiteY163" fmla="*/ 5173 h 10714"/>
              <a:gd name="connsiteX164" fmla="*/ 9404 w 10000"/>
              <a:gd name="connsiteY164" fmla="*/ 5343 h 10714"/>
              <a:gd name="connsiteX165" fmla="*/ 9183 w 10000"/>
              <a:gd name="connsiteY165" fmla="*/ 5504 h 10714"/>
              <a:gd name="connsiteX166" fmla="*/ 8950 w 10000"/>
              <a:gd name="connsiteY166" fmla="*/ 5662 h 10714"/>
              <a:gd name="connsiteX167" fmla="*/ 8704 w 10000"/>
              <a:gd name="connsiteY167" fmla="*/ 5802 h 10714"/>
              <a:gd name="connsiteX168" fmla="*/ 8463 w 10000"/>
              <a:gd name="connsiteY168" fmla="*/ 5927 h 10714"/>
              <a:gd name="connsiteX169" fmla="*/ 8229 w 10000"/>
              <a:gd name="connsiteY169" fmla="*/ 6025 h 10714"/>
              <a:gd name="connsiteX170" fmla="*/ 8000 w 10000"/>
              <a:gd name="connsiteY170" fmla="*/ 6105 h 10714"/>
              <a:gd name="connsiteX171" fmla="*/ 7879 w 10000"/>
              <a:gd name="connsiteY171" fmla="*/ 6132 h 10714"/>
              <a:gd name="connsiteX172" fmla="*/ 7729 w 10000"/>
              <a:gd name="connsiteY172" fmla="*/ 6153 h 10714"/>
              <a:gd name="connsiteX173" fmla="*/ 7563 w 10000"/>
              <a:gd name="connsiteY173" fmla="*/ 6177 h 10714"/>
              <a:gd name="connsiteX174" fmla="*/ 7388 w 10000"/>
              <a:gd name="connsiteY174" fmla="*/ 6198 h 10714"/>
              <a:gd name="connsiteX175" fmla="*/ 7204 w 10000"/>
              <a:gd name="connsiteY175" fmla="*/ 6219 h 10714"/>
              <a:gd name="connsiteX176" fmla="*/ 7017 w 10000"/>
              <a:gd name="connsiteY176" fmla="*/ 6240 h 10714"/>
              <a:gd name="connsiteX177" fmla="*/ 6842 w 10000"/>
              <a:gd name="connsiteY177" fmla="*/ 6263 h 10714"/>
              <a:gd name="connsiteX178" fmla="*/ 6675 w 10000"/>
              <a:gd name="connsiteY178" fmla="*/ 6290 h 10714"/>
              <a:gd name="connsiteX179" fmla="*/ 6517 w 10000"/>
              <a:gd name="connsiteY179" fmla="*/ 6329 h 10714"/>
              <a:gd name="connsiteX180" fmla="*/ 6388 w 10000"/>
              <a:gd name="connsiteY180" fmla="*/ 6365 h 10714"/>
              <a:gd name="connsiteX181" fmla="*/ 6288 w 10000"/>
              <a:gd name="connsiteY181" fmla="*/ 6415 h 10714"/>
              <a:gd name="connsiteX182" fmla="*/ 6213 w 10000"/>
              <a:gd name="connsiteY182" fmla="*/ 6475 h 10714"/>
              <a:gd name="connsiteX183" fmla="*/ 6092 w 10000"/>
              <a:gd name="connsiteY183" fmla="*/ 6648 h 10714"/>
              <a:gd name="connsiteX184" fmla="*/ 6008 w 10000"/>
              <a:gd name="connsiteY184" fmla="*/ 6836 h 10714"/>
              <a:gd name="connsiteX185" fmla="*/ 5942 w 10000"/>
              <a:gd name="connsiteY185" fmla="*/ 7032 h 10714"/>
              <a:gd name="connsiteX186" fmla="*/ 5904 w 10000"/>
              <a:gd name="connsiteY186" fmla="*/ 7232 h 10714"/>
              <a:gd name="connsiteX187" fmla="*/ 5888 w 10000"/>
              <a:gd name="connsiteY187" fmla="*/ 7443 h 10714"/>
              <a:gd name="connsiteX188" fmla="*/ 5879 w 10000"/>
              <a:gd name="connsiteY188" fmla="*/ 7655 h 10714"/>
              <a:gd name="connsiteX189" fmla="*/ 5888 w 10000"/>
              <a:gd name="connsiteY189" fmla="*/ 7867 h 10714"/>
              <a:gd name="connsiteX190" fmla="*/ 5904 w 10000"/>
              <a:gd name="connsiteY190" fmla="*/ 8084 h 10714"/>
              <a:gd name="connsiteX191" fmla="*/ 5925 w 10000"/>
              <a:gd name="connsiteY191" fmla="*/ 8299 h 10714"/>
              <a:gd name="connsiteX192" fmla="*/ 5950 w 10000"/>
              <a:gd name="connsiteY192" fmla="*/ 8510 h 10714"/>
              <a:gd name="connsiteX193" fmla="*/ 5954 w 10000"/>
              <a:gd name="connsiteY193" fmla="*/ 8820 h 10714"/>
              <a:gd name="connsiteX194" fmla="*/ 5933 w 10000"/>
              <a:gd name="connsiteY194" fmla="*/ 9130 h 10714"/>
              <a:gd name="connsiteX195" fmla="*/ 5896 w 10000"/>
              <a:gd name="connsiteY195" fmla="*/ 9428 h 10714"/>
              <a:gd name="connsiteX196" fmla="*/ 5850 w 10000"/>
              <a:gd name="connsiteY196" fmla="*/ 9720 h 10714"/>
              <a:gd name="connsiteX197" fmla="*/ 5756 w 10000"/>
              <a:gd name="connsiteY197" fmla="*/ 10714 h 10714"/>
              <a:gd name="connsiteX198" fmla="*/ 4463 w 10000"/>
              <a:gd name="connsiteY198" fmla="*/ 10000 h 10714"/>
              <a:gd name="connsiteX199" fmla="*/ 3043 w 10000"/>
              <a:gd name="connsiteY199" fmla="*/ 9881 h 10714"/>
              <a:gd name="connsiteX200" fmla="*/ 4546 w 10000"/>
              <a:gd name="connsiteY200" fmla="*/ 9848 h 10714"/>
              <a:gd name="connsiteX201" fmla="*/ 4629 w 10000"/>
              <a:gd name="connsiteY201" fmla="*/ 9687 h 10714"/>
              <a:gd name="connsiteX202" fmla="*/ 4700 w 10000"/>
              <a:gd name="connsiteY202" fmla="*/ 9508 h 10714"/>
              <a:gd name="connsiteX203" fmla="*/ 4767 w 10000"/>
              <a:gd name="connsiteY203" fmla="*/ 9309 h 10714"/>
              <a:gd name="connsiteX204" fmla="*/ 4829 w 10000"/>
              <a:gd name="connsiteY204" fmla="*/ 9097 h 10714"/>
              <a:gd name="connsiteX205" fmla="*/ 4879 w 10000"/>
              <a:gd name="connsiteY205" fmla="*/ 8868 h 10714"/>
              <a:gd name="connsiteX206" fmla="*/ 4917 w 10000"/>
              <a:gd name="connsiteY206" fmla="*/ 8635 h 10714"/>
              <a:gd name="connsiteX207" fmla="*/ 4954 w 10000"/>
              <a:gd name="connsiteY207" fmla="*/ 8391 h 10714"/>
              <a:gd name="connsiteX208" fmla="*/ 4979 w 10000"/>
              <a:gd name="connsiteY208" fmla="*/ 8144 h 10714"/>
              <a:gd name="connsiteX209" fmla="*/ 5000 w 10000"/>
              <a:gd name="connsiteY209" fmla="*/ 7887 h 10714"/>
              <a:gd name="connsiteX210" fmla="*/ 5000 w 10000"/>
              <a:gd name="connsiteY210" fmla="*/ 7634 h 10714"/>
              <a:gd name="connsiteX211" fmla="*/ 5000 w 10000"/>
              <a:gd name="connsiteY211" fmla="*/ 7384 h 10714"/>
              <a:gd name="connsiteX212" fmla="*/ 4979 w 10000"/>
              <a:gd name="connsiteY212" fmla="*/ 7133 h 10714"/>
              <a:gd name="connsiteX213" fmla="*/ 4950 w 10000"/>
              <a:gd name="connsiteY213" fmla="*/ 6892 h 10714"/>
              <a:gd name="connsiteX214" fmla="*/ 4913 w 10000"/>
              <a:gd name="connsiteY214" fmla="*/ 6657 h 10714"/>
              <a:gd name="connsiteX215" fmla="*/ 4858 w 10000"/>
              <a:gd name="connsiteY215" fmla="*/ 6430 h 10714"/>
              <a:gd name="connsiteX216" fmla="*/ 4783 w 10000"/>
              <a:gd name="connsiteY216" fmla="*/ 6219 h 10714"/>
              <a:gd name="connsiteX217" fmla="*/ 4700 w 10000"/>
              <a:gd name="connsiteY217" fmla="*/ 6019 h 10714"/>
              <a:gd name="connsiteX218" fmla="*/ 4600 w 10000"/>
              <a:gd name="connsiteY218" fmla="*/ 5840 h 10714"/>
              <a:gd name="connsiteX219" fmla="*/ 4488 w 10000"/>
              <a:gd name="connsiteY219" fmla="*/ 5682 h 10714"/>
              <a:gd name="connsiteX220" fmla="*/ 4358 w 10000"/>
              <a:gd name="connsiteY220" fmla="*/ 5542 h 10714"/>
              <a:gd name="connsiteX221" fmla="*/ 4213 w 10000"/>
              <a:gd name="connsiteY221" fmla="*/ 5429 h 10714"/>
              <a:gd name="connsiteX222" fmla="*/ 4046 w 10000"/>
              <a:gd name="connsiteY222" fmla="*/ 5343 h 10714"/>
              <a:gd name="connsiteX223" fmla="*/ 3904 w 10000"/>
              <a:gd name="connsiteY223" fmla="*/ 5292 h 10714"/>
              <a:gd name="connsiteX224" fmla="*/ 3746 w 10000"/>
              <a:gd name="connsiteY224" fmla="*/ 5271 h 10714"/>
              <a:gd name="connsiteX225" fmla="*/ 3583 w 10000"/>
              <a:gd name="connsiteY225" fmla="*/ 5271 h 10714"/>
              <a:gd name="connsiteX226" fmla="*/ 3413 w 10000"/>
              <a:gd name="connsiteY226" fmla="*/ 5286 h 10714"/>
              <a:gd name="connsiteX227" fmla="*/ 3246 w 10000"/>
              <a:gd name="connsiteY227" fmla="*/ 5310 h 10714"/>
              <a:gd name="connsiteX228" fmla="*/ 3079 w 10000"/>
              <a:gd name="connsiteY228" fmla="*/ 5343 h 10714"/>
              <a:gd name="connsiteX229" fmla="*/ 2913 w 10000"/>
              <a:gd name="connsiteY229" fmla="*/ 5369 h 10714"/>
              <a:gd name="connsiteX230" fmla="*/ 2750 w 10000"/>
              <a:gd name="connsiteY230" fmla="*/ 5396 h 10714"/>
              <a:gd name="connsiteX231" fmla="*/ 2600 w 10000"/>
              <a:gd name="connsiteY231" fmla="*/ 5411 h 10714"/>
              <a:gd name="connsiteX232" fmla="*/ 2258 w 10000"/>
              <a:gd name="connsiteY232" fmla="*/ 5423 h 10714"/>
              <a:gd name="connsiteX233" fmla="*/ 1925 w 10000"/>
              <a:gd name="connsiteY233" fmla="*/ 5411 h 10714"/>
              <a:gd name="connsiteX234" fmla="*/ 1617 w 10000"/>
              <a:gd name="connsiteY234" fmla="*/ 5384 h 10714"/>
              <a:gd name="connsiteX235" fmla="*/ 1321 w 10000"/>
              <a:gd name="connsiteY235" fmla="*/ 5346 h 10714"/>
              <a:gd name="connsiteX236" fmla="*/ 1033 w 10000"/>
              <a:gd name="connsiteY236" fmla="*/ 5298 h 10714"/>
              <a:gd name="connsiteX237" fmla="*/ 758 w 10000"/>
              <a:gd name="connsiteY237" fmla="*/ 5250 h 10714"/>
              <a:gd name="connsiteX238" fmla="*/ 500 w 10000"/>
              <a:gd name="connsiteY238" fmla="*/ 5197 h 10714"/>
              <a:gd name="connsiteX239" fmla="*/ 517 w 10000"/>
              <a:gd name="connsiteY239" fmla="*/ 5137 h 10714"/>
              <a:gd name="connsiteX240" fmla="*/ 871 w 10000"/>
              <a:gd name="connsiteY240" fmla="*/ 5173 h 10714"/>
              <a:gd name="connsiteX241" fmla="*/ 1221 w 10000"/>
              <a:gd name="connsiteY241" fmla="*/ 5197 h 10714"/>
              <a:gd name="connsiteX242" fmla="*/ 1563 w 10000"/>
              <a:gd name="connsiteY242" fmla="*/ 5206 h 10714"/>
              <a:gd name="connsiteX243" fmla="*/ 1896 w 10000"/>
              <a:gd name="connsiteY243" fmla="*/ 5197 h 10714"/>
              <a:gd name="connsiteX244" fmla="*/ 2221 w 10000"/>
              <a:gd name="connsiteY244" fmla="*/ 5164 h 10714"/>
              <a:gd name="connsiteX245" fmla="*/ 2538 w 10000"/>
              <a:gd name="connsiteY245" fmla="*/ 5113 h 10714"/>
              <a:gd name="connsiteX246" fmla="*/ 2842 w 10000"/>
              <a:gd name="connsiteY246" fmla="*/ 5045 h 10714"/>
              <a:gd name="connsiteX247" fmla="*/ 3129 w 10000"/>
              <a:gd name="connsiteY247" fmla="*/ 4946 h 10714"/>
              <a:gd name="connsiteX248" fmla="*/ 3500 w 10000"/>
              <a:gd name="connsiteY248" fmla="*/ 4815 h 10714"/>
              <a:gd name="connsiteX249" fmla="*/ 2821 w 10000"/>
              <a:gd name="connsiteY249" fmla="*/ 4389 h 10714"/>
              <a:gd name="connsiteX250" fmla="*/ 2213 w 10000"/>
              <a:gd name="connsiteY250" fmla="*/ 3912 h 10714"/>
              <a:gd name="connsiteX251" fmla="*/ 1879 w 10000"/>
              <a:gd name="connsiteY251" fmla="*/ 3939 h 10714"/>
              <a:gd name="connsiteX252" fmla="*/ 1554 w 10000"/>
              <a:gd name="connsiteY252" fmla="*/ 3939 h 10714"/>
              <a:gd name="connsiteX253" fmla="*/ 1258 w 10000"/>
              <a:gd name="connsiteY253" fmla="*/ 3912 h 10714"/>
              <a:gd name="connsiteX254" fmla="*/ 979 w 10000"/>
              <a:gd name="connsiteY254" fmla="*/ 3856 h 10714"/>
              <a:gd name="connsiteX255" fmla="*/ 721 w 10000"/>
              <a:gd name="connsiteY255" fmla="*/ 3775 h 10714"/>
              <a:gd name="connsiteX256" fmla="*/ 496 w 10000"/>
              <a:gd name="connsiteY256" fmla="*/ 3674 h 10714"/>
              <a:gd name="connsiteX257" fmla="*/ 296 w 10000"/>
              <a:gd name="connsiteY257" fmla="*/ 3549 h 10714"/>
              <a:gd name="connsiteX258" fmla="*/ 129 w 10000"/>
              <a:gd name="connsiteY258" fmla="*/ 3403 h 10714"/>
              <a:gd name="connsiteX259" fmla="*/ 0 w 10000"/>
              <a:gd name="connsiteY259" fmla="*/ 3245 h 10714"/>
              <a:gd name="connsiteX260" fmla="*/ 17 w 10000"/>
              <a:gd name="connsiteY260" fmla="*/ 3218 h 10714"/>
              <a:gd name="connsiteX261" fmla="*/ 71 w 10000"/>
              <a:gd name="connsiteY261" fmla="*/ 3245 h 10714"/>
              <a:gd name="connsiteX262" fmla="*/ 138 w 10000"/>
              <a:gd name="connsiteY262" fmla="*/ 3349 h 10714"/>
              <a:gd name="connsiteX263" fmla="*/ 246 w 10000"/>
              <a:gd name="connsiteY263" fmla="*/ 3439 h 10714"/>
              <a:gd name="connsiteX264" fmla="*/ 379 w 10000"/>
              <a:gd name="connsiteY264" fmla="*/ 3528 h 10714"/>
              <a:gd name="connsiteX265" fmla="*/ 538 w 10000"/>
              <a:gd name="connsiteY265" fmla="*/ 3597 h 10714"/>
              <a:gd name="connsiteX266" fmla="*/ 721 w 10000"/>
              <a:gd name="connsiteY266" fmla="*/ 3656 h 10714"/>
              <a:gd name="connsiteX267" fmla="*/ 913 w 10000"/>
              <a:gd name="connsiteY267" fmla="*/ 3701 h 10714"/>
              <a:gd name="connsiteX268" fmla="*/ 1117 w 10000"/>
              <a:gd name="connsiteY268" fmla="*/ 3728 h 10714"/>
              <a:gd name="connsiteX269" fmla="*/ 1329 w 10000"/>
              <a:gd name="connsiteY269" fmla="*/ 3737 h 10714"/>
              <a:gd name="connsiteX270" fmla="*/ 1533 w 10000"/>
              <a:gd name="connsiteY270" fmla="*/ 3734 h 10714"/>
              <a:gd name="connsiteX271" fmla="*/ 1646 w 10000"/>
              <a:gd name="connsiteY271" fmla="*/ 3722 h 10714"/>
              <a:gd name="connsiteX272" fmla="*/ 1746 w 10000"/>
              <a:gd name="connsiteY272" fmla="*/ 3722 h 10714"/>
              <a:gd name="connsiteX273" fmla="*/ 1833 w 10000"/>
              <a:gd name="connsiteY273" fmla="*/ 3710 h 10714"/>
              <a:gd name="connsiteX274" fmla="*/ 1917 w 10000"/>
              <a:gd name="connsiteY274" fmla="*/ 3695 h 10714"/>
              <a:gd name="connsiteX275" fmla="*/ 1988 w 10000"/>
              <a:gd name="connsiteY275" fmla="*/ 3662 h 10714"/>
              <a:gd name="connsiteX276" fmla="*/ 1788 w 10000"/>
              <a:gd name="connsiteY276" fmla="*/ 3391 h 10714"/>
              <a:gd name="connsiteX277" fmla="*/ 1617 w 10000"/>
              <a:gd name="connsiteY277" fmla="*/ 3126 h 10714"/>
              <a:gd name="connsiteX278" fmla="*/ 1454 w 10000"/>
              <a:gd name="connsiteY278" fmla="*/ 2849 h 10714"/>
              <a:gd name="connsiteX279" fmla="*/ 1313 w 10000"/>
              <a:gd name="connsiteY279" fmla="*/ 2563 h 10714"/>
              <a:gd name="connsiteX280" fmla="*/ 1175 w 10000"/>
              <a:gd name="connsiteY280" fmla="*/ 2253 h 10714"/>
              <a:gd name="connsiteX281" fmla="*/ 1046 w 10000"/>
              <a:gd name="connsiteY281" fmla="*/ 1919 h 10714"/>
              <a:gd name="connsiteX282" fmla="*/ 1033 w 10000"/>
              <a:gd name="connsiteY282" fmla="*/ 1859 h 10714"/>
              <a:gd name="connsiteX283" fmla="*/ 1000 w 10000"/>
              <a:gd name="connsiteY283" fmla="*/ 1776 h 10714"/>
              <a:gd name="connsiteX284" fmla="*/ 979 w 10000"/>
              <a:gd name="connsiteY284" fmla="*/ 1684 h 10714"/>
              <a:gd name="connsiteX285" fmla="*/ 950 w 10000"/>
              <a:gd name="connsiteY285" fmla="*/ 1591 h 10714"/>
              <a:gd name="connsiteX286" fmla="*/ 925 w 10000"/>
              <a:gd name="connsiteY286" fmla="*/ 1490 h 10714"/>
              <a:gd name="connsiteX287" fmla="*/ 917 w 10000"/>
              <a:gd name="connsiteY287" fmla="*/ 1397 h 10714"/>
              <a:gd name="connsiteX288" fmla="*/ 917 w 10000"/>
              <a:gd name="connsiteY288" fmla="*/ 1311 h 10714"/>
              <a:gd name="connsiteX289" fmla="*/ 933 w 10000"/>
              <a:gd name="connsiteY289" fmla="*/ 1234 h 10714"/>
              <a:gd name="connsiteX290" fmla="*/ 963 w 10000"/>
              <a:gd name="connsiteY290" fmla="*/ 1180 h 10714"/>
              <a:gd name="connsiteX291" fmla="*/ 1000 w 10000"/>
              <a:gd name="connsiteY291" fmla="*/ 1192 h 10714"/>
              <a:gd name="connsiteX292" fmla="*/ 1033 w 10000"/>
              <a:gd name="connsiteY292" fmla="*/ 1496 h 10714"/>
              <a:gd name="connsiteX293" fmla="*/ 1108 w 10000"/>
              <a:gd name="connsiteY293" fmla="*/ 1800 h 10714"/>
              <a:gd name="connsiteX294" fmla="*/ 1221 w 10000"/>
              <a:gd name="connsiteY294" fmla="*/ 2098 h 10714"/>
              <a:gd name="connsiteX295" fmla="*/ 1358 w 10000"/>
              <a:gd name="connsiteY295" fmla="*/ 2372 h 10714"/>
              <a:gd name="connsiteX296" fmla="*/ 1508 w 10000"/>
              <a:gd name="connsiteY296" fmla="*/ 2628 h 10714"/>
              <a:gd name="connsiteX297" fmla="*/ 1646 w 10000"/>
              <a:gd name="connsiteY297" fmla="*/ 2795 h 10714"/>
              <a:gd name="connsiteX298" fmla="*/ 1629 w 10000"/>
              <a:gd name="connsiteY298" fmla="*/ 2801 h 10714"/>
              <a:gd name="connsiteX299" fmla="*/ 1629 w 10000"/>
              <a:gd name="connsiteY299" fmla="*/ 2807 h 10714"/>
              <a:gd name="connsiteX300" fmla="*/ 1638 w 10000"/>
              <a:gd name="connsiteY300" fmla="*/ 2813 h 10714"/>
              <a:gd name="connsiteX301" fmla="*/ 1646 w 10000"/>
              <a:gd name="connsiteY301" fmla="*/ 2816 h 10714"/>
              <a:gd name="connsiteX302" fmla="*/ 1663 w 10000"/>
              <a:gd name="connsiteY302" fmla="*/ 2822 h 10714"/>
              <a:gd name="connsiteX303" fmla="*/ 1667 w 10000"/>
              <a:gd name="connsiteY303" fmla="*/ 2834 h 10714"/>
              <a:gd name="connsiteX304" fmla="*/ 1675 w 10000"/>
              <a:gd name="connsiteY304" fmla="*/ 2840 h 10714"/>
              <a:gd name="connsiteX305" fmla="*/ 1683 w 10000"/>
              <a:gd name="connsiteY305" fmla="*/ 2849 h 10714"/>
              <a:gd name="connsiteX306" fmla="*/ 1683 w 10000"/>
              <a:gd name="connsiteY306" fmla="*/ 2843 h 10714"/>
              <a:gd name="connsiteX307" fmla="*/ 1675 w 10000"/>
              <a:gd name="connsiteY307" fmla="*/ 2840 h 10714"/>
              <a:gd name="connsiteX308" fmla="*/ 1675 w 10000"/>
              <a:gd name="connsiteY308" fmla="*/ 2840 h 10714"/>
              <a:gd name="connsiteX309" fmla="*/ 1646 w 10000"/>
              <a:gd name="connsiteY309" fmla="*/ 2795 h 10714"/>
              <a:gd name="connsiteX310" fmla="*/ 1746 w 10000"/>
              <a:gd name="connsiteY310" fmla="*/ 2741 h 10714"/>
              <a:gd name="connsiteX311" fmla="*/ 1842 w 10000"/>
              <a:gd name="connsiteY311" fmla="*/ 2649 h 10714"/>
              <a:gd name="connsiteX312" fmla="*/ 1933 w 10000"/>
              <a:gd name="connsiteY312" fmla="*/ 2542 h 10714"/>
              <a:gd name="connsiteX313" fmla="*/ 2017 w 10000"/>
              <a:gd name="connsiteY313" fmla="*/ 2411 h 10714"/>
              <a:gd name="connsiteX314" fmla="*/ 2092 w 10000"/>
              <a:gd name="connsiteY314" fmla="*/ 2265 h 10714"/>
              <a:gd name="connsiteX315" fmla="*/ 2163 w 10000"/>
              <a:gd name="connsiteY315" fmla="*/ 2113 h 10714"/>
              <a:gd name="connsiteX316" fmla="*/ 2221 w 10000"/>
              <a:gd name="connsiteY316" fmla="*/ 1955 h 10714"/>
              <a:gd name="connsiteX317" fmla="*/ 2275 w 10000"/>
              <a:gd name="connsiteY317" fmla="*/ 1803 h 10714"/>
              <a:gd name="connsiteX318" fmla="*/ 2321 w 10000"/>
              <a:gd name="connsiteY318" fmla="*/ 1657 h 10714"/>
              <a:gd name="connsiteX319" fmla="*/ 2329 w 10000"/>
              <a:gd name="connsiteY319" fmla="*/ 1853 h 10714"/>
              <a:gd name="connsiteX320" fmla="*/ 2321 w 10000"/>
              <a:gd name="connsiteY320" fmla="*/ 2032 h 10714"/>
              <a:gd name="connsiteX321" fmla="*/ 2283 w 10000"/>
              <a:gd name="connsiteY321" fmla="*/ 2199 h 10714"/>
              <a:gd name="connsiteX322" fmla="*/ 2229 w 10000"/>
              <a:gd name="connsiteY322" fmla="*/ 2366 h 10714"/>
              <a:gd name="connsiteX323" fmla="*/ 2154 w 10000"/>
              <a:gd name="connsiteY323" fmla="*/ 2524 h 10714"/>
              <a:gd name="connsiteX324" fmla="*/ 2046 w 10000"/>
              <a:gd name="connsiteY324" fmla="*/ 2682 h 10714"/>
              <a:gd name="connsiteX325" fmla="*/ 1796 w 10000"/>
              <a:gd name="connsiteY325" fmla="*/ 3027 h 10714"/>
              <a:gd name="connsiteX326" fmla="*/ 2054 w 10000"/>
              <a:gd name="connsiteY326" fmla="*/ 3305 h 10714"/>
              <a:gd name="connsiteX327" fmla="*/ 2333 w 10000"/>
              <a:gd name="connsiteY327" fmla="*/ 3564 h 10714"/>
              <a:gd name="connsiteX328" fmla="*/ 2638 w 10000"/>
              <a:gd name="connsiteY328" fmla="*/ 3808 h 10714"/>
              <a:gd name="connsiteX329" fmla="*/ 2963 w 10000"/>
              <a:gd name="connsiteY329" fmla="*/ 4032 h 10714"/>
              <a:gd name="connsiteX330" fmla="*/ 4129 w 10000"/>
              <a:gd name="connsiteY330" fmla="*/ 4610 h 10714"/>
              <a:gd name="connsiteX331" fmla="*/ 4167 w 10000"/>
              <a:gd name="connsiteY331" fmla="*/ 4589 h 10714"/>
              <a:gd name="connsiteX332" fmla="*/ 4071 w 10000"/>
              <a:gd name="connsiteY332" fmla="*/ 4333 h 10714"/>
              <a:gd name="connsiteX333" fmla="*/ 3996 w 10000"/>
              <a:gd name="connsiteY333" fmla="*/ 4058 h 10714"/>
              <a:gd name="connsiteX334" fmla="*/ 3933 w 10000"/>
              <a:gd name="connsiteY334" fmla="*/ 3760 h 10714"/>
              <a:gd name="connsiteX335" fmla="*/ 3904 w 10000"/>
              <a:gd name="connsiteY335" fmla="*/ 3456 h 10714"/>
              <a:gd name="connsiteX336" fmla="*/ 3879 w 10000"/>
              <a:gd name="connsiteY336" fmla="*/ 3138 h 10714"/>
              <a:gd name="connsiteX337" fmla="*/ 3879 w 10000"/>
              <a:gd name="connsiteY337" fmla="*/ 2813 h 10714"/>
              <a:gd name="connsiteX338" fmla="*/ 3896 w 10000"/>
              <a:gd name="connsiteY338" fmla="*/ 2485 h 10714"/>
              <a:gd name="connsiteX339" fmla="*/ 3933 w 10000"/>
              <a:gd name="connsiteY339" fmla="*/ 2160 h 10714"/>
              <a:gd name="connsiteX340" fmla="*/ 3988 w 10000"/>
              <a:gd name="connsiteY340" fmla="*/ 1836 h 10714"/>
              <a:gd name="connsiteX341" fmla="*/ 4046 w 10000"/>
              <a:gd name="connsiteY341" fmla="*/ 1523 h 10714"/>
              <a:gd name="connsiteX342" fmla="*/ 4129 w 10000"/>
              <a:gd name="connsiteY342" fmla="*/ 1219 h 10714"/>
              <a:gd name="connsiteX343" fmla="*/ 4229 w 10000"/>
              <a:gd name="connsiteY343" fmla="*/ 933 h 10714"/>
              <a:gd name="connsiteX344" fmla="*/ 4333 w 10000"/>
              <a:gd name="connsiteY344" fmla="*/ 662 h 10714"/>
              <a:gd name="connsiteX345" fmla="*/ 4454 w 10000"/>
              <a:gd name="connsiteY345" fmla="*/ 417 h 10714"/>
              <a:gd name="connsiteX346" fmla="*/ 4583 w 10000"/>
              <a:gd name="connsiteY346" fmla="*/ 194 h 10714"/>
              <a:gd name="connsiteX347" fmla="*/ 4738 w 10000"/>
              <a:gd name="connsiteY347" fmla="*/ 0 h 10714"/>
              <a:gd name="connsiteX0" fmla="*/ 4738 w 10000"/>
              <a:gd name="connsiteY0" fmla="*/ 0 h 10768"/>
              <a:gd name="connsiteX1" fmla="*/ 4721 w 10000"/>
              <a:gd name="connsiteY1" fmla="*/ 48 h 10768"/>
              <a:gd name="connsiteX2" fmla="*/ 4713 w 10000"/>
              <a:gd name="connsiteY2" fmla="*/ 80 h 10768"/>
              <a:gd name="connsiteX3" fmla="*/ 4704 w 10000"/>
              <a:gd name="connsiteY3" fmla="*/ 101 h 10768"/>
              <a:gd name="connsiteX4" fmla="*/ 4704 w 10000"/>
              <a:gd name="connsiteY4" fmla="*/ 113 h 10768"/>
              <a:gd name="connsiteX5" fmla="*/ 4713 w 10000"/>
              <a:gd name="connsiteY5" fmla="*/ 119 h 10768"/>
              <a:gd name="connsiteX6" fmla="*/ 4713 w 10000"/>
              <a:gd name="connsiteY6" fmla="*/ 125 h 10768"/>
              <a:gd name="connsiteX7" fmla="*/ 4721 w 10000"/>
              <a:gd name="connsiteY7" fmla="*/ 125 h 10768"/>
              <a:gd name="connsiteX8" fmla="*/ 4721 w 10000"/>
              <a:gd name="connsiteY8" fmla="*/ 125 h 10768"/>
              <a:gd name="connsiteX9" fmla="*/ 4721 w 10000"/>
              <a:gd name="connsiteY9" fmla="*/ 134 h 10768"/>
              <a:gd name="connsiteX10" fmla="*/ 4713 w 10000"/>
              <a:gd name="connsiteY10" fmla="*/ 152 h 10768"/>
              <a:gd name="connsiteX11" fmla="*/ 4704 w 10000"/>
              <a:gd name="connsiteY11" fmla="*/ 179 h 10768"/>
              <a:gd name="connsiteX12" fmla="*/ 4692 w 10000"/>
              <a:gd name="connsiteY12" fmla="*/ 221 h 10768"/>
              <a:gd name="connsiteX13" fmla="*/ 4667 w 10000"/>
              <a:gd name="connsiteY13" fmla="*/ 280 h 10768"/>
              <a:gd name="connsiteX14" fmla="*/ 4629 w 10000"/>
              <a:gd name="connsiteY14" fmla="*/ 364 h 10768"/>
              <a:gd name="connsiteX15" fmla="*/ 4592 w 10000"/>
              <a:gd name="connsiteY15" fmla="*/ 465 h 10768"/>
              <a:gd name="connsiteX16" fmla="*/ 4533 w 10000"/>
              <a:gd name="connsiteY16" fmla="*/ 596 h 10768"/>
              <a:gd name="connsiteX17" fmla="*/ 4463 w 10000"/>
              <a:gd name="connsiteY17" fmla="*/ 754 h 10768"/>
              <a:gd name="connsiteX18" fmla="*/ 4379 w 10000"/>
              <a:gd name="connsiteY18" fmla="*/ 1001 h 10768"/>
              <a:gd name="connsiteX19" fmla="*/ 4321 w 10000"/>
              <a:gd name="connsiteY19" fmla="*/ 1266 h 10768"/>
              <a:gd name="connsiteX20" fmla="*/ 4275 w 10000"/>
              <a:gd name="connsiteY20" fmla="*/ 1538 h 10768"/>
              <a:gd name="connsiteX21" fmla="*/ 4213 w 10000"/>
              <a:gd name="connsiteY21" fmla="*/ 1827 h 10768"/>
              <a:gd name="connsiteX22" fmla="*/ 4204 w 10000"/>
              <a:gd name="connsiteY22" fmla="*/ 1889 h 10768"/>
              <a:gd name="connsiteX23" fmla="*/ 4192 w 10000"/>
              <a:gd name="connsiteY23" fmla="*/ 1982 h 10768"/>
              <a:gd name="connsiteX24" fmla="*/ 4183 w 10000"/>
              <a:gd name="connsiteY24" fmla="*/ 2080 h 10768"/>
              <a:gd name="connsiteX25" fmla="*/ 4175 w 10000"/>
              <a:gd name="connsiteY25" fmla="*/ 2187 h 10768"/>
              <a:gd name="connsiteX26" fmla="*/ 4175 w 10000"/>
              <a:gd name="connsiteY26" fmla="*/ 2297 h 10768"/>
              <a:gd name="connsiteX27" fmla="*/ 4192 w 10000"/>
              <a:gd name="connsiteY27" fmla="*/ 2396 h 10768"/>
              <a:gd name="connsiteX28" fmla="*/ 4213 w 10000"/>
              <a:gd name="connsiteY28" fmla="*/ 2482 h 10768"/>
              <a:gd name="connsiteX29" fmla="*/ 4250 w 10000"/>
              <a:gd name="connsiteY29" fmla="*/ 2542 h 10768"/>
              <a:gd name="connsiteX30" fmla="*/ 4450 w 10000"/>
              <a:gd name="connsiteY30" fmla="*/ 2530 h 10768"/>
              <a:gd name="connsiteX31" fmla="*/ 4646 w 10000"/>
              <a:gd name="connsiteY31" fmla="*/ 2482 h 10768"/>
              <a:gd name="connsiteX32" fmla="*/ 4833 w 10000"/>
              <a:gd name="connsiteY32" fmla="*/ 2405 h 10768"/>
              <a:gd name="connsiteX33" fmla="*/ 5025 w 10000"/>
              <a:gd name="connsiteY33" fmla="*/ 2297 h 10768"/>
              <a:gd name="connsiteX34" fmla="*/ 5200 w 10000"/>
              <a:gd name="connsiteY34" fmla="*/ 2172 h 10768"/>
              <a:gd name="connsiteX35" fmla="*/ 5371 w 10000"/>
              <a:gd name="connsiteY35" fmla="*/ 2020 h 10768"/>
              <a:gd name="connsiteX36" fmla="*/ 5533 w 10000"/>
              <a:gd name="connsiteY36" fmla="*/ 1859 h 10768"/>
              <a:gd name="connsiteX37" fmla="*/ 5683 w 10000"/>
              <a:gd name="connsiteY37" fmla="*/ 1690 h 10768"/>
              <a:gd name="connsiteX38" fmla="*/ 5829 w 10000"/>
              <a:gd name="connsiteY38" fmla="*/ 1511 h 10768"/>
              <a:gd name="connsiteX39" fmla="*/ 5954 w 10000"/>
              <a:gd name="connsiteY39" fmla="*/ 1326 h 10768"/>
              <a:gd name="connsiteX40" fmla="*/ 6071 w 10000"/>
              <a:gd name="connsiteY40" fmla="*/ 1147 h 10768"/>
              <a:gd name="connsiteX41" fmla="*/ 6167 w 10000"/>
              <a:gd name="connsiteY41" fmla="*/ 974 h 10768"/>
              <a:gd name="connsiteX42" fmla="*/ 6213 w 10000"/>
              <a:gd name="connsiteY42" fmla="*/ 974 h 10768"/>
              <a:gd name="connsiteX43" fmla="*/ 6213 w 10000"/>
              <a:gd name="connsiteY43" fmla="*/ 992 h 10768"/>
              <a:gd name="connsiteX44" fmla="*/ 6138 w 10000"/>
              <a:gd name="connsiteY44" fmla="*/ 1165 h 10768"/>
              <a:gd name="connsiteX45" fmla="*/ 6054 w 10000"/>
              <a:gd name="connsiteY45" fmla="*/ 1344 h 10768"/>
              <a:gd name="connsiteX46" fmla="*/ 5963 w 10000"/>
              <a:gd name="connsiteY46" fmla="*/ 1517 h 10768"/>
              <a:gd name="connsiteX47" fmla="*/ 5871 w 10000"/>
              <a:gd name="connsiteY47" fmla="*/ 1684 h 10768"/>
              <a:gd name="connsiteX48" fmla="*/ 5775 w 10000"/>
              <a:gd name="connsiteY48" fmla="*/ 1847 h 10768"/>
              <a:gd name="connsiteX49" fmla="*/ 5667 w 10000"/>
              <a:gd name="connsiteY49" fmla="*/ 1999 h 10768"/>
              <a:gd name="connsiteX50" fmla="*/ 5554 w 10000"/>
              <a:gd name="connsiteY50" fmla="*/ 2145 h 10768"/>
              <a:gd name="connsiteX51" fmla="*/ 5417 w 10000"/>
              <a:gd name="connsiteY51" fmla="*/ 2279 h 10768"/>
              <a:gd name="connsiteX52" fmla="*/ 5275 w 10000"/>
              <a:gd name="connsiteY52" fmla="*/ 2411 h 10768"/>
              <a:gd name="connsiteX53" fmla="*/ 5108 w 10000"/>
              <a:gd name="connsiteY53" fmla="*/ 2518 h 10768"/>
              <a:gd name="connsiteX54" fmla="*/ 4917 w 10000"/>
              <a:gd name="connsiteY54" fmla="*/ 2616 h 10768"/>
              <a:gd name="connsiteX55" fmla="*/ 4704 w 10000"/>
              <a:gd name="connsiteY55" fmla="*/ 2703 h 10768"/>
              <a:gd name="connsiteX56" fmla="*/ 4479 w 10000"/>
              <a:gd name="connsiteY56" fmla="*/ 2768 h 10768"/>
              <a:gd name="connsiteX57" fmla="*/ 4213 w 10000"/>
              <a:gd name="connsiteY57" fmla="*/ 2813 h 10768"/>
              <a:gd name="connsiteX58" fmla="*/ 4221 w 10000"/>
              <a:gd name="connsiteY58" fmla="*/ 3126 h 10768"/>
              <a:gd name="connsiteX59" fmla="*/ 4258 w 10000"/>
              <a:gd name="connsiteY59" fmla="*/ 3424 h 10768"/>
              <a:gd name="connsiteX60" fmla="*/ 4321 w 10000"/>
              <a:gd name="connsiteY60" fmla="*/ 3707 h 10768"/>
              <a:gd name="connsiteX61" fmla="*/ 4404 w 10000"/>
              <a:gd name="connsiteY61" fmla="*/ 3975 h 10768"/>
              <a:gd name="connsiteX62" fmla="*/ 4508 w 10000"/>
              <a:gd name="connsiteY62" fmla="*/ 4231 h 10768"/>
              <a:gd name="connsiteX63" fmla="*/ 4621 w 10000"/>
              <a:gd name="connsiteY63" fmla="*/ 4476 h 10768"/>
              <a:gd name="connsiteX64" fmla="*/ 4750 w 10000"/>
              <a:gd name="connsiteY64" fmla="*/ 4708 h 10768"/>
              <a:gd name="connsiteX65" fmla="*/ 4879 w 10000"/>
              <a:gd name="connsiteY65" fmla="*/ 4934 h 10768"/>
              <a:gd name="connsiteX66" fmla="*/ 4917 w 10000"/>
              <a:gd name="connsiteY66" fmla="*/ 4988 h 10768"/>
              <a:gd name="connsiteX67" fmla="*/ 4950 w 10000"/>
              <a:gd name="connsiteY67" fmla="*/ 5054 h 10768"/>
              <a:gd name="connsiteX68" fmla="*/ 4996 w 10000"/>
              <a:gd name="connsiteY68" fmla="*/ 5125 h 10768"/>
              <a:gd name="connsiteX69" fmla="*/ 5038 w 10000"/>
              <a:gd name="connsiteY69" fmla="*/ 5200 h 10768"/>
              <a:gd name="connsiteX70" fmla="*/ 5092 w 10000"/>
              <a:gd name="connsiteY70" fmla="*/ 5271 h 10768"/>
              <a:gd name="connsiteX71" fmla="*/ 5154 w 10000"/>
              <a:gd name="connsiteY71" fmla="*/ 5331 h 10768"/>
              <a:gd name="connsiteX72" fmla="*/ 5229 w 10000"/>
              <a:gd name="connsiteY72" fmla="*/ 5384 h 10768"/>
              <a:gd name="connsiteX73" fmla="*/ 5313 w 10000"/>
              <a:gd name="connsiteY73" fmla="*/ 5423 h 10768"/>
              <a:gd name="connsiteX74" fmla="*/ 5413 w 10000"/>
              <a:gd name="connsiteY74" fmla="*/ 5438 h 10768"/>
              <a:gd name="connsiteX75" fmla="*/ 5517 w 10000"/>
              <a:gd name="connsiteY75" fmla="*/ 5435 h 10768"/>
              <a:gd name="connsiteX76" fmla="*/ 5704 w 10000"/>
              <a:gd name="connsiteY76" fmla="*/ 5390 h 10768"/>
              <a:gd name="connsiteX77" fmla="*/ 5871 w 10000"/>
              <a:gd name="connsiteY77" fmla="*/ 5316 h 10768"/>
              <a:gd name="connsiteX78" fmla="*/ 6033 w 10000"/>
              <a:gd name="connsiteY78" fmla="*/ 5223 h 10768"/>
              <a:gd name="connsiteX79" fmla="*/ 6167 w 10000"/>
              <a:gd name="connsiteY79" fmla="*/ 5113 h 10768"/>
              <a:gd name="connsiteX80" fmla="*/ 6296 w 10000"/>
              <a:gd name="connsiteY80" fmla="*/ 4994 h 10768"/>
              <a:gd name="connsiteX81" fmla="*/ 6417 w 10000"/>
              <a:gd name="connsiteY81" fmla="*/ 4869 h 10768"/>
              <a:gd name="connsiteX82" fmla="*/ 6525 w 10000"/>
              <a:gd name="connsiteY82" fmla="*/ 4750 h 10768"/>
              <a:gd name="connsiteX83" fmla="*/ 6617 w 10000"/>
              <a:gd name="connsiteY83" fmla="*/ 4636 h 10768"/>
              <a:gd name="connsiteX84" fmla="*/ 6821 w 10000"/>
              <a:gd name="connsiteY84" fmla="*/ 4377 h 10768"/>
              <a:gd name="connsiteX85" fmla="*/ 7017 w 10000"/>
              <a:gd name="connsiteY85" fmla="*/ 4085 h 10768"/>
              <a:gd name="connsiteX86" fmla="*/ 7213 w 10000"/>
              <a:gd name="connsiteY86" fmla="*/ 3766 h 10768"/>
              <a:gd name="connsiteX87" fmla="*/ 7396 w 10000"/>
              <a:gd name="connsiteY87" fmla="*/ 3418 h 10768"/>
              <a:gd name="connsiteX88" fmla="*/ 7563 w 10000"/>
              <a:gd name="connsiteY88" fmla="*/ 3051 h 10768"/>
              <a:gd name="connsiteX89" fmla="*/ 7713 w 10000"/>
              <a:gd name="connsiteY89" fmla="*/ 2661 h 10768"/>
              <a:gd name="connsiteX90" fmla="*/ 7850 w 10000"/>
              <a:gd name="connsiteY90" fmla="*/ 2253 h 10768"/>
              <a:gd name="connsiteX91" fmla="*/ 7950 w 10000"/>
              <a:gd name="connsiteY91" fmla="*/ 1830 h 10768"/>
              <a:gd name="connsiteX92" fmla="*/ 8025 w 10000"/>
              <a:gd name="connsiteY92" fmla="*/ 1397 h 10768"/>
              <a:gd name="connsiteX93" fmla="*/ 8071 w 10000"/>
              <a:gd name="connsiteY93" fmla="*/ 954 h 10768"/>
              <a:gd name="connsiteX94" fmla="*/ 8108 w 10000"/>
              <a:gd name="connsiteY94" fmla="*/ 974 h 10768"/>
              <a:gd name="connsiteX95" fmla="*/ 8138 w 10000"/>
              <a:gd name="connsiteY95" fmla="*/ 1025 h 10768"/>
              <a:gd name="connsiteX96" fmla="*/ 8163 w 10000"/>
              <a:gd name="connsiteY96" fmla="*/ 1100 h 10768"/>
              <a:gd name="connsiteX97" fmla="*/ 8175 w 10000"/>
              <a:gd name="connsiteY97" fmla="*/ 1198 h 10768"/>
              <a:gd name="connsiteX98" fmla="*/ 8183 w 10000"/>
              <a:gd name="connsiteY98" fmla="*/ 1311 h 10768"/>
              <a:gd name="connsiteX99" fmla="*/ 8183 w 10000"/>
              <a:gd name="connsiteY99" fmla="*/ 1442 h 10768"/>
              <a:gd name="connsiteX100" fmla="*/ 8183 w 10000"/>
              <a:gd name="connsiteY100" fmla="*/ 1582 h 10768"/>
              <a:gd name="connsiteX101" fmla="*/ 8175 w 10000"/>
              <a:gd name="connsiteY101" fmla="*/ 1734 h 10768"/>
              <a:gd name="connsiteX102" fmla="*/ 8163 w 10000"/>
              <a:gd name="connsiteY102" fmla="*/ 1889 h 10768"/>
              <a:gd name="connsiteX103" fmla="*/ 8146 w 10000"/>
              <a:gd name="connsiteY103" fmla="*/ 2047 h 10768"/>
              <a:gd name="connsiteX104" fmla="*/ 8121 w 10000"/>
              <a:gd name="connsiteY104" fmla="*/ 2205 h 10768"/>
              <a:gd name="connsiteX105" fmla="*/ 8108 w 10000"/>
              <a:gd name="connsiteY105" fmla="*/ 2357 h 10768"/>
              <a:gd name="connsiteX106" fmla="*/ 8083 w 10000"/>
              <a:gd name="connsiteY106" fmla="*/ 2497 h 10768"/>
              <a:gd name="connsiteX107" fmla="*/ 8063 w 10000"/>
              <a:gd name="connsiteY107" fmla="*/ 2628 h 10768"/>
              <a:gd name="connsiteX108" fmla="*/ 8038 w 10000"/>
              <a:gd name="connsiteY108" fmla="*/ 2741 h 10768"/>
              <a:gd name="connsiteX109" fmla="*/ 8017 w 10000"/>
              <a:gd name="connsiteY109" fmla="*/ 2834 h 10768"/>
              <a:gd name="connsiteX110" fmla="*/ 8000 w 10000"/>
              <a:gd name="connsiteY110" fmla="*/ 2908 h 10768"/>
              <a:gd name="connsiteX111" fmla="*/ 7700 w 10000"/>
              <a:gd name="connsiteY111" fmla="*/ 3754 h 10768"/>
              <a:gd name="connsiteX112" fmla="*/ 7942 w 10000"/>
              <a:gd name="connsiteY112" fmla="*/ 3737 h 10768"/>
              <a:gd name="connsiteX113" fmla="*/ 8167 w 10000"/>
              <a:gd name="connsiteY113" fmla="*/ 3695 h 10768"/>
              <a:gd name="connsiteX114" fmla="*/ 8379 w 10000"/>
              <a:gd name="connsiteY114" fmla="*/ 3635 h 10768"/>
              <a:gd name="connsiteX115" fmla="*/ 8583 w 10000"/>
              <a:gd name="connsiteY115" fmla="*/ 3558 h 10768"/>
              <a:gd name="connsiteX116" fmla="*/ 8767 w 10000"/>
              <a:gd name="connsiteY116" fmla="*/ 3471 h 10768"/>
              <a:gd name="connsiteX117" fmla="*/ 8933 w 10000"/>
              <a:gd name="connsiteY117" fmla="*/ 3376 h 10768"/>
              <a:gd name="connsiteX118" fmla="*/ 9092 w 10000"/>
              <a:gd name="connsiteY118" fmla="*/ 3278 h 10768"/>
              <a:gd name="connsiteX119" fmla="*/ 9238 w 10000"/>
              <a:gd name="connsiteY119" fmla="*/ 3185 h 10768"/>
              <a:gd name="connsiteX120" fmla="*/ 9250 w 10000"/>
              <a:gd name="connsiteY120" fmla="*/ 3230 h 10768"/>
              <a:gd name="connsiteX121" fmla="*/ 9117 w 10000"/>
              <a:gd name="connsiteY121" fmla="*/ 3376 h 10768"/>
              <a:gd name="connsiteX122" fmla="*/ 8954 w 10000"/>
              <a:gd name="connsiteY122" fmla="*/ 3516 h 10768"/>
              <a:gd name="connsiteX123" fmla="*/ 8758 w 10000"/>
              <a:gd name="connsiteY123" fmla="*/ 3641 h 10768"/>
              <a:gd name="connsiteX124" fmla="*/ 8538 w 10000"/>
              <a:gd name="connsiteY124" fmla="*/ 3754 h 10768"/>
              <a:gd name="connsiteX125" fmla="*/ 8304 w 10000"/>
              <a:gd name="connsiteY125" fmla="*/ 3856 h 10768"/>
              <a:gd name="connsiteX126" fmla="*/ 8054 w 10000"/>
              <a:gd name="connsiteY126" fmla="*/ 3945 h 10768"/>
              <a:gd name="connsiteX127" fmla="*/ 7796 w 10000"/>
              <a:gd name="connsiteY127" fmla="*/ 4014 h 10768"/>
              <a:gd name="connsiteX128" fmla="*/ 7533 w 10000"/>
              <a:gd name="connsiteY128" fmla="*/ 4064 h 10768"/>
              <a:gd name="connsiteX129" fmla="*/ 7479 w 10000"/>
              <a:gd name="connsiteY129" fmla="*/ 4184 h 10768"/>
              <a:gd name="connsiteX130" fmla="*/ 7404 w 10000"/>
              <a:gd name="connsiteY130" fmla="*/ 4324 h 10768"/>
              <a:gd name="connsiteX131" fmla="*/ 7321 w 10000"/>
              <a:gd name="connsiteY131" fmla="*/ 4470 h 10768"/>
              <a:gd name="connsiteX132" fmla="*/ 7213 w 10000"/>
              <a:gd name="connsiteY132" fmla="*/ 4628 h 10768"/>
              <a:gd name="connsiteX133" fmla="*/ 7100 w 10000"/>
              <a:gd name="connsiteY133" fmla="*/ 4794 h 10768"/>
              <a:gd name="connsiteX134" fmla="*/ 6979 w 10000"/>
              <a:gd name="connsiteY134" fmla="*/ 4958 h 10768"/>
              <a:gd name="connsiteX135" fmla="*/ 6850 w 10000"/>
              <a:gd name="connsiteY135" fmla="*/ 5113 h 10768"/>
              <a:gd name="connsiteX136" fmla="*/ 6721 w 10000"/>
              <a:gd name="connsiteY136" fmla="*/ 5265 h 10768"/>
              <a:gd name="connsiteX137" fmla="*/ 6600 w 10000"/>
              <a:gd name="connsiteY137" fmla="*/ 5405 h 10768"/>
              <a:gd name="connsiteX138" fmla="*/ 6471 w 10000"/>
              <a:gd name="connsiteY138" fmla="*/ 5530 h 10768"/>
              <a:gd name="connsiteX139" fmla="*/ 6358 w 10000"/>
              <a:gd name="connsiteY139" fmla="*/ 5641 h 10768"/>
              <a:gd name="connsiteX140" fmla="*/ 6250 w 10000"/>
              <a:gd name="connsiteY140" fmla="*/ 5721 h 10768"/>
              <a:gd name="connsiteX141" fmla="*/ 6267 w 10000"/>
              <a:gd name="connsiteY141" fmla="*/ 5781 h 10768"/>
              <a:gd name="connsiteX142" fmla="*/ 6296 w 10000"/>
              <a:gd name="connsiteY142" fmla="*/ 5793 h 10768"/>
              <a:gd name="connsiteX143" fmla="*/ 6479 w 10000"/>
              <a:gd name="connsiteY143" fmla="*/ 5754 h 10768"/>
              <a:gd name="connsiteX144" fmla="*/ 6663 w 10000"/>
              <a:gd name="connsiteY144" fmla="*/ 5736 h 10768"/>
              <a:gd name="connsiteX145" fmla="*/ 6858 w 10000"/>
              <a:gd name="connsiteY145" fmla="*/ 5736 h 10768"/>
              <a:gd name="connsiteX146" fmla="*/ 7046 w 10000"/>
              <a:gd name="connsiteY146" fmla="*/ 5742 h 10768"/>
              <a:gd name="connsiteX147" fmla="*/ 7246 w 10000"/>
              <a:gd name="connsiteY147" fmla="*/ 5748 h 10768"/>
              <a:gd name="connsiteX148" fmla="*/ 7425 w 10000"/>
              <a:gd name="connsiteY148" fmla="*/ 5748 h 10768"/>
              <a:gd name="connsiteX149" fmla="*/ 7600 w 10000"/>
              <a:gd name="connsiteY149" fmla="*/ 5733 h 10768"/>
              <a:gd name="connsiteX150" fmla="*/ 7950 w 10000"/>
              <a:gd name="connsiteY150" fmla="*/ 5673 h 10768"/>
              <a:gd name="connsiteX151" fmla="*/ 8275 w 10000"/>
              <a:gd name="connsiteY151" fmla="*/ 5596 h 10768"/>
              <a:gd name="connsiteX152" fmla="*/ 8579 w 10000"/>
              <a:gd name="connsiteY152" fmla="*/ 5504 h 10768"/>
              <a:gd name="connsiteX153" fmla="*/ 8858 w 10000"/>
              <a:gd name="connsiteY153" fmla="*/ 5390 h 10768"/>
              <a:gd name="connsiteX154" fmla="*/ 9117 w 10000"/>
              <a:gd name="connsiteY154" fmla="*/ 5265 h 10768"/>
              <a:gd name="connsiteX155" fmla="*/ 9350 w 10000"/>
              <a:gd name="connsiteY155" fmla="*/ 5119 h 10768"/>
              <a:gd name="connsiteX156" fmla="*/ 9563 w 10000"/>
              <a:gd name="connsiteY156" fmla="*/ 4967 h 10768"/>
              <a:gd name="connsiteX157" fmla="*/ 9758 w 10000"/>
              <a:gd name="connsiteY157" fmla="*/ 4794 h 10768"/>
              <a:gd name="connsiteX158" fmla="*/ 9933 w 10000"/>
              <a:gd name="connsiteY158" fmla="*/ 4610 h 10768"/>
              <a:gd name="connsiteX159" fmla="*/ 10000 w 10000"/>
              <a:gd name="connsiteY159" fmla="*/ 4648 h 10768"/>
              <a:gd name="connsiteX160" fmla="*/ 10000 w 10000"/>
              <a:gd name="connsiteY160" fmla="*/ 4660 h 10768"/>
              <a:gd name="connsiteX161" fmla="*/ 9904 w 10000"/>
              <a:gd name="connsiteY161" fmla="*/ 4827 h 10768"/>
              <a:gd name="connsiteX162" fmla="*/ 9767 w 10000"/>
              <a:gd name="connsiteY162" fmla="*/ 5000 h 10768"/>
              <a:gd name="connsiteX163" fmla="*/ 9600 w 10000"/>
              <a:gd name="connsiteY163" fmla="*/ 5173 h 10768"/>
              <a:gd name="connsiteX164" fmla="*/ 9404 w 10000"/>
              <a:gd name="connsiteY164" fmla="*/ 5343 h 10768"/>
              <a:gd name="connsiteX165" fmla="*/ 9183 w 10000"/>
              <a:gd name="connsiteY165" fmla="*/ 5504 h 10768"/>
              <a:gd name="connsiteX166" fmla="*/ 8950 w 10000"/>
              <a:gd name="connsiteY166" fmla="*/ 5662 h 10768"/>
              <a:gd name="connsiteX167" fmla="*/ 8704 w 10000"/>
              <a:gd name="connsiteY167" fmla="*/ 5802 h 10768"/>
              <a:gd name="connsiteX168" fmla="*/ 8463 w 10000"/>
              <a:gd name="connsiteY168" fmla="*/ 5927 h 10768"/>
              <a:gd name="connsiteX169" fmla="*/ 8229 w 10000"/>
              <a:gd name="connsiteY169" fmla="*/ 6025 h 10768"/>
              <a:gd name="connsiteX170" fmla="*/ 8000 w 10000"/>
              <a:gd name="connsiteY170" fmla="*/ 6105 h 10768"/>
              <a:gd name="connsiteX171" fmla="*/ 7879 w 10000"/>
              <a:gd name="connsiteY171" fmla="*/ 6132 h 10768"/>
              <a:gd name="connsiteX172" fmla="*/ 7729 w 10000"/>
              <a:gd name="connsiteY172" fmla="*/ 6153 h 10768"/>
              <a:gd name="connsiteX173" fmla="*/ 7563 w 10000"/>
              <a:gd name="connsiteY173" fmla="*/ 6177 h 10768"/>
              <a:gd name="connsiteX174" fmla="*/ 7388 w 10000"/>
              <a:gd name="connsiteY174" fmla="*/ 6198 h 10768"/>
              <a:gd name="connsiteX175" fmla="*/ 7204 w 10000"/>
              <a:gd name="connsiteY175" fmla="*/ 6219 h 10768"/>
              <a:gd name="connsiteX176" fmla="*/ 7017 w 10000"/>
              <a:gd name="connsiteY176" fmla="*/ 6240 h 10768"/>
              <a:gd name="connsiteX177" fmla="*/ 6842 w 10000"/>
              <a:gd name="connsiteY177" fmla="*/ 6263 h 10768"/>
              <a:gd name="connsiteX178" fmla="*/ 6675 w 10000"/>
              <a:gd name="connsiteY178" fmla="*/ 6290 h 10768"/>
              <a:gd name="connsiteX179" fmla="*/ 6517 w 10000"/>
              <a:gd name="connsiteY179" fmla="*/ 6329 h 10768"/>
              <a:gd name="connsiteX180" fmla="*/ 6388 w 10000"/>
              <a:gd name="connsiteY180" fmla="*/ 6365 h 10768"/>
              <a:gd name="connsiteX181" fmla="*/ 6288 w 10000"/>
              <a:gd name="connsiteY181" fmla="*/ 6415 h 10768"/>
              <a:gd name="connsiteX182" fmla="*/ 6213 w 10000"/>
              <a:gd name="connsiteY182" fmla="*/ 6475 h 10768"/>
              <a:gd name="connsiteX183" fmla="*/ 6092 w 10000"/>
              <a:gd name="connsiteY183" fmla="*/ 6648 h 10768"/>
              <a:gd name="connsiteX184" fmla="*/ 6008 w 10000"/>
              <a:gd name="connsiteY184" fmla="*/ 6836 h 10768"/>
              <a:gd name="connsiteX185" fmla="*/ 5942 w 10000"/>
              <a:gd name="connsiteY185" fmla="*/ 7032 h 10768"/>
              <a:gd name="connsiteX186" fmla="*/ 5904 w 10000"/>
              <a:gd name="connsiteY186" fmla="*/ 7232 h 10768"/>
              <a:gd name="connsiteX187" fmla="*/ 5888 w 10000"/>
              <a:gd name="connsiteY187" fmla="*/ 7443 h 10768"/>
              <a:gd name="connsiteX188" fmla="*/ 5879 w 10000"/>
              <a:gd name="connsiteY188" fmla="*/ 7655 h 10768"/>
              <a:gd name="connsiteX189" fmla="*/ 5888 w 10000"/>
              <a:gd name="connsiteY189" fmla="*/ 7867 h 10768"/>
              <a:gd name="connsiteX190" fmla="*/ 5904 w 10000"/>
              <a:gd name="connsiteY190" fmla="*/ 8084 h 10768"/>
              <a:gd name="connsiteX191" fmla="*/ 5925 w 10000"/>
              <a:gd name="connsiteY191" fmla="*/ 8299 h 10768"/>
              <a:gd name="connsiteX192" fmla="*/ 5950 w 10000"/>
              <a:gd name="connsiteY192" fmla="*/ 8510 h 10768"/>
              <a:gd name="connsiteX193" fmla="*/ 5954 w 10000"/>
              <a:gd name="connsiteY193" fmla="*/ 8820 h 10768"/>
              <a:gd name="connsiteX194" fmla="*/ 5933 w 10000"/>
              <a:gd name="connsiteY194" fmla="*/ 9130 h 10768"/>
              <a:gd name="connsiteX195" fmla="*/ 5896 w 10000"/>
              <a:gd name="connsiteY195" fmla="*/ 9428 h 10768"/>
              <a:gd name="connsiteX196" fmla="*/ 5850 w 10000"/>
              <a:gd name="connsiteY196" fmla="*/ 9720 h 10768"/>
              <a:gd name="connsiteX197" fmla="*/ 5756 w 10000"/>
              <a:gd name="connsiteY197" fmla="*/ 10714 h 10768"/>
              <a:gd name="connsiteX198" fmla="*/ 3964 w 10000"/>
              <a:gd name="connsiteY198" fmla="*/ 10768 h 10768"/>
              <a:gd name="connsiteX199" fmla="*/ 3043 w 10000"/>
              <a:gd name="connsiteY199" fmla="*/ 9881 h 10768"/>
              <a:gd name="connsiteX200" fmla="*/ 4546 w 10000"/>
              <a:gd name="connsiteY200" fmla="*/ 9848 h 10768"/>
              <a:gd name="connsiteX201" fmla="*/ 4629 w 10000"/>
              <a:gd name="connsiteY201" fmla="*/ 9687 h 10768"/>
              <a:gd name="connsiteX202" fmla="*/ 4700 w 10000"/>
              <a:gd name="connsiteY202" fmla="*/ 9508 h 10768"/>
              <a:gd name="connsiteX203" fmla="*/ 4767 w 10000"/>
              <a:gd name="connsiteY203" fmla="*/ 9309 h 10768"/>
              <a:gd name="connsiteX204" fmla="*/ 4829 w 10000"/>
              <a:gd name="connsiteY204" fmla="*/ 9097 h 10768"/>
              <a:gd name="connsiteX205" fmla="*/ 4879 w 10000"/>
              <a:gd name="connsiteY205" fmla="*/ 8868 h 10768"/>
              <a:gd name="connsiteX206" fmla="*/ 4917 w 10000"/>
              <a:gd name="connsiteY206" fmla="*/ 8635 h 10768"/>
              <a:gd name="connsiteX207" fmla="*/ 4954 w 10000"/>
              <a:gd name="connsiteY207" fmla="*/ 8391 h 10768"/>
              <a:gd name="connsiteX208" fmla="*/ 4979 w 10000"/>
              <a:gd name="connsiteY208" fmla="*/ 8144 h 10768"/>
              <a:gd name="connsiteX209" fmla="*/ 5000 w 10000"/>
              <a:gd name="connsiteY209" fmla="*/ 7887 h 10768"/>
              <a:gd name="connsiteX210" fmla="*/ 5000 w 10000"/>
              <a:gd name="connsiteY210" fmla="*/ 7634 h 10768"/>
              <a:gd name="connsiteX211" fmla="*/ 5000 w 10000"/>
              <a:gd name="connsiteY211" fmla="*/ 7384 h 10768"/>
              <a:gd name="connsiteX212" fmla="*/ 4979 w 10000"/>
              <a:gd name="connsiteY212" fmla="*/ 7133 h 10768"/>
              <a:gd name="connsiteX213" fmla="*/ 4950 w 10000"/>
              <a:gd name="connsiteY213" fmla="*/ 6892 h 10768"/>
              <a:gd name="connsiteX214" fmla="*/ 4913 w 10000"/>
              <a:gd name="connsiteY214" fmla="*/ 6657 h 10768"/>
              <a:gd name="connsiteX215" fmla="*/ 4858 w 10000"/>
              <a:gd name="connsiteY215" fmla="*/ 6430 h 10768"/>
              <a:gd name="connsiteX216" fmla="*/ 4783 w 10000"/>
              <a:gd name="connsiteY216" fmla="*/ 6219 h 10768"/>
              <a:gd name="connsiteX217" fmla="*/ 4700 w 10000"/>
              <a:gd name="connsiteY217" fmla="*/ 6019 h 10768"/>
              <a:gd name="connsiteX218" fmla="*/ 4600 w 10000"/>
              <a:gd name="connsiteY218" fmla="*/ 5840 h 10768"/>
              <a:gd name="connsiteX219" fmla="*/ 4488 w 10000"/>
              <a:gd name="connsiteY219" fmla="*/ 5682 h 10768"/>
              <a:gd name="connsiteX220" fmla="*/ 4358 w 10000"/>
              <a:gd name="connsiteY220" fmla="*/ 5542 h 10768"/>
              <a:gd name="connsiteX221" fmla="*/ 4213 w 10000"/>
              <a:gd name="connsiteY221" fmla="*/ 5429 h 10768"/>
              <a:gd name="connsiteX222" fmla="*/ 4046 w 10000"/>
              <a:gd name="connsiteY222" fmla="*/ 5343 h 10768"/>
              <a:gd name="connsiteX223" fmla="*/ 3904 w 10000"/>
              <a:gd name="connsiteY223" fmla="*/ 5292 h 10768"/>
              <a:gd name="connsiteX224" fmla="*/ 3746 w 10000"/>
              <a:gd name="connsiteY224" fmla="*/ 5271 h 10768"/>
              <a:gd name="connsiteX225" fmla="*/ 3583 w 10000"/>
              <a:gd name="connsiteY225" fmla="*/ 5271 h 10768"/>
              <a:gd name="connsiteX226" fmla="*/ 3413 w 10000"/>
              <a:gd name="connsiteY226" fmla="*/ 5286 h 10768"/>
              <a:gd name="connsiteX227" fmla="*/ 3246 w 10000"/>
              <a:gd name="connsiteY227" fmla="*/ 5310 h 10768"/>
              <a:gd name="connsiteX228" fmla="*/ 3079 w 10000"/>
              <a:gd name="connsiteY228" fmla="*/ 5343 h 10768"/>
              <a:gd name="connsiteX229" fmla="*/ 2913 w 10000"/>
              <a:gd name="connsiteY229" fmla="*/ 5369 h 10768"/>
              <a:gd name="connsiteX230" fmla="*/ 2750 w 10000"/>
              <a:gd name="connsiteY230" fmla="*/ 5396 h 10768"/>
              <a:gd name="connsiteX231" fmla="*/ 2600 w 10000"/>
              <a:gd name="connsiteY231" fmla="*/ 5411 h 10768"/>
              <a:gd name="connsiteX232" fmla="*/ 2258 w 10000"/>
              <a:gd name="connsiteY232" fmla="*/ 5423 h 10768"/>
              <a:gd name="connsiteX233" fmla="*/ 1925 w 10000"/>
              <a:gd name="connsiteY233" fmla="*/ 5411 h 10768"/>
              <a:gd name="connsiteX234" fmla="*/ 1617 w 10000"/>
              <a:gd name="connsiteY234" fmla="*/ 5384 h 10768"/>
              <a:gd name="connsiteX235" fmla="*/ 1321 w 10000"/>
              <a:gd name="connsiteY235" fmla="*/ 5346 h 10768"/>
              <a:gd name="connsiteX236" fmla="*/ 1033 w 10000"/>
              <a:gd name="connsiteY236" fmla="*/ 5298 h 10768"/>
              <a:gd name="connsiteX237" fmla="*/ 758 w 10000"/>
              <a:gd name="connsiteY237" fmla="*/ 5250 h 10768"/>
              <a:gd name="connsiteX238" fmla="*/ 500 w 10000"/>
              <a:gd name="connsiteY238" fmla="*/ 5197 h 10768"/>
              <a:gd name="connsiteX239" fmla="*/ 517 w 10000"/>
              <a:gd name="connsiteY239" fmla="*/ 5137 h 10768"/>
              <a:gd name="connsiteX240" fmla="*/ 871 w 10000"/>
              <a:gd name="connsiteY240" fmla="*/ 5173 h 10768"/>
              <a:gd name="connsiteX241" fmla="*/ 1221 w 10000"/>
              <a:gd name="connsiteY241" fmla="*/ 5197 h 10768"/>
              <a:gd name="connsiteX242" fmla="*/ 1563 w 10000"/>
              <a:gd name="connsiteY242" fmla="*/ 5206 h 10768"/>
              <a:gd name="connsiteX243" fmla="*/ 1896 w 10000"/>
              <a:gd name="connsiteY243" fmla="*/ 5197 h 10768"/>
              <a:gd name="connsiteX244" fmla="*/ 2221 w 10000"/>
              <a:gd name="connsiteY244" fmla="*/ 5164 h 10768"/>
              <a:gd name="connsiteX245" fmla="*/ 2538 w 10000"/>
              <a:gd name="connsiteY245" fmla="*/ 5113 h 10768"/>
              <a:gd name="connsiteX246" fmla="*/ 2842 w 10000"/>
              <a:gd name="connsiteY246" fmla="*/ 5045 h 10768"/>
              <a:gd name="connsiteX247" fmla="*/ 3129 w 10000"/>
              <a:gd name="connsiteY247" fmla="*/ 4946 h 10768"/>
              <a:gd name="connsiteX248" fmla="*/ 3500 w 10000"/>
              <a:gd name="connsiteY248" fmla="*/ 4815 h 10768"/>
              <a:gd name="connsiteX249" fmla="*/ 2821 w 10000"/>
              <a:gd name="connsiteY249" fmla="*/ 4389 h 10768"/>
              <a:gd name="connsiteX250" fmla="*/ 2213 w 10000"/>
              <a:gd name="connsiteY250" fmla="*/ 3912 h 10768"/>
              <a:gd name="connsiteX251" fmla="*/ 1879 w 10000"/>
              <a:gd name="connsiteY251" fmla="*/ 3939 h 10768"/>
              <a:gd name="connsiteX252" fmla="*/ 1554 w 10000"/>
              <a:gd name="connsiteY252" fmla="*/ 3939 h 10768"/>
              <a:gd name="connsiteX253" fmla="*/ 1258 w 10000"/>
              <a:gd name="connsiteY253" fmla="*/ 3912 h 10768"/>
              <a:gd name="connsiteX254" fmla="*/ 979 w 10000"/>
              <a:gd name="connsiteY254" fmla="*/ 3856 h 10768"/>
              <a:gd name="connsiteX255" fmla="*/ 721 w 10000"/>
              <a:gd name="connsiteY255" fmla="*/ 3775 h 10768"/>
              <a:gd name="connsiteX256" fmla="*/ 496 w 10000"/>
              <a:gd name="connsiteY256" fmla="*/ 3674 h 10768"/>
              <a:gd name="connsiteX257" fmla="*/ 296 w 10000"/>
              <a:gd name="connsiteY257" fmla="*/ 3549 h 10768"/>
              <a:gd name="connsiteX258" fmla="*/ 129 w 10000"/>
              <a:gd name="connsiteY258" fmla="*/ 3403 h 10768"/>
              <a:gd name="connsiteX259" fmla="*/ 0 w 10000"/>
              <a:gd name="connsiteY259" fmla="*/ 3245 h 10768"/>
              <a:gd name="connsiteX260" fmla="*/ 17 w 10000"/>
              <a:gd name="connsiteY260" fmla="*/ 3218 h 10768"/>
              <a:gd name="connsiteX261" fmla="*/ 71 w 10000"/>
              <a:gd name="connsiteY261" fmla="*/ 3245 h 10768"/>
              <a:gd name="connsiteX262" fmla="*/ 138 w 10000"/>
              <a:gd name="connsiteY262" fmla="*/ 3349 h 10768"/>
              <a:gd name="connsiteX263" fmla="*/ 246 w 10000"/>
              <a:gd name="connsiteY263" fmla="*/ 3439 h 10768"/>
              <a:gd name="connsiteX264" fmla="*/ 379 w 10000"/>
              <a:gd name="connsiteY264" fmla="*/ 3528 h 10768"/>
              <a:gd name="connsiteX265" fmla="*/ 538 w 10000"/>
              <a:gd name="connsiteY265" fmla="*/ 3597 h 10768"/>
              <a:gd name="connsiteX266" fmla="*/ 721 w 10000"/>
              <a:gd name="connsiteY266" fmla="*/ 3656 h 10768"/>
              <a:gd name="connsiteX267" fmla="*/ 913 w 10000"/>
              <a:gd name="connsiteY267" fmla="*/ 3701 h 10768"/>
              <a:gd name="connsiteX268" fmla="*/ 1117 w 10000"/>
              <a:gd name="connsiteY268" fmla="*/ 3728 h 10768"/>
              <a:gd name="connsiteX269" fmla="*/ 1329 w 10000"/>
              <a:gd name="connsiteY269" fmla="*/ 3737 h 10768"/>
              <a:gd name="connsiteX270" fmla="*/ 1533 w 10000"/>
              <a:gd name="connsiteY270" fmla="*/ 3734 h 10768"/>
              <a:gd name="connsiteX271" fmla="*/ 1646 w 10000"/>
              <a:gd name="connsiteY271" fmla="*/ 3722 h 10768"/>
              <a:gd name="connsiteX272" fmla="*/ 1746 w 10000"/>
              <a:gd name="connsiteY272" fmla="*/ 3722 h 10768"/>
              <a:gd name="connsiteX273" fmla="*/ 1833 w 10000"/>
              <a:gd name="connsiteY273" fmla="*/ 3710 h 10768"/>
              <a:gd name="connsiteX274" fmla="*/ 1917 w 10000"/>
              <a:gd name="connsiteY274" fmla="*/ 3695 h 10768"/>
              <a:gd name="connsiteX275" fmla="*/ 1988 w 10000"/>
              <a:gd name="connsiteY275" fmla="*/ 3662 h 10768"/>
              <a:gd name="connsiteX276" fmla="*/ 1788 w 10000"/>
              <a:gd name="connsiteY276" fmla="*/ 3391 h 10768"/>
              <a:gd name="connsiteX277" fmla="*/ 1617 w 10000"/>
              <a:gd name="connsiteY277" fmla="*/ 3126 h 10768"/>
              <a:gd name="connsiteX278" fmla="*/ 1454 w 10000"/>
              <a:gd name="connsiteY278" fmla="*/ 2849 h 10768"/>
              <a:gd name="connsiteX279" fmla="*/ 1313 w 10000"/>
              <a:gd name="connsiteY279" fmla="*/ 2563 h 10768"/>
              <a:gd name="connsiteX280" fmla="*/ 1175 w 10000"/>
              <a:gd name="connsiteY280" fmla="*/ 2253 h 10768"/>
              <a:gd name="connsiteX281" fmla="*/ 1046 w 10000"/>
              <a:gd name="connsiteY281" fmla="*/ 1919 h 10768"/>
              <a:gd name="connsiteX282" fmla="*/ 1033 w 10000"/>
              <a:gd name="connsiteY282" fmla="*/ 1859 h 10768"/>
              <a:gd name="connsiteX283" fmla="*/ 1000 w 10000"/>
              <a:gd name="connsiteY283" fmla="*/ 1776 h 10768"/>
              <a:gd name="connsiteX284" fmla="*/ 979 w 10000"/>
              <a:gd name="connsiteY284" fmla="*/ 1684 h 10768"/>
              <a:gd name="connsiteX285" fmla="*/ 950 w 10000"/>
              <a:gd name="connsiteY285" fmla="*/ 1591 h 10768"/>
              <a:gd name="connsiteX286" fmla="*/ 925 w 10000"/>
              <a:gd name="connsiteY286" fmla="*/ 1490 h 10768"/>
              <a:gd name="connsiteX287" fmla="*/ 917 w 10000"/>
              <a:gd name="connsiteY287" fmla="*/ 1397 h 10768"/>
              <a:gd name="connsiteX288" fmla="*/ 917 w 10000"/>
              <a:gd name="connsiteY288" fmla="*/ 1311 h 10768"/>
              <a:gd name="connsiteX289" fmla="*/ 933 w 10000"/>
              <a:gd name="connsiteY289" fmla="*/ 1234 h 10768"/>
              <a:gd name="connsiteX290" fmla="*/ 963 w 10000"/>
              <a:gd name="connsiteY290" fmla="*/ 1180 h 10768"/>
              <a:gd name="connsiteX291" fmla="*/ 1000 w 10000"/>
              <a:gd name="connsiteY291" fmla="*/ 1192 h 10768"/>
              <a:gd name="connsiteX292" fmla="*/ 1033 w 10000"/>
              <a:gd name="connsiteY292" fmla="*/ 1496 h 10768"/>
              <a:gd name="connsiteX293" fmla="*/ 1108 w 10000"/>
              <a:gd name="connsiteY293" fmla="*/ 1800 h 10768"/>
              <a:gd name="connsiteX294" fmla="*/ 1221 w 10000"/>
              <a:gd name="connsiteY294" fmla="*/ 2098 h 10768"/>
              <a:gd name="connsiteX295" fmla="*/ 1358 w 10000"/>
              <a:gd name="connsiteY295" fmla="*/ 2372 h 10768"/>
              <a:gd name="connsiteX296" fmla="*/ 1508 w 10000"/>
              <a:gd name="connsiteY296" fmla="*/ 2628 h 10768"/>
              <a:gd name="connsiteX297" fmla="*/ 1646 w 10000"/>
              <a:gd name="connsiteY297" fmla="*/ 2795 h 10768"/>
              <a:gd name="connsiteX298" fmla="*/ 1629 w 10000"/>
              <a:gd name="connsiteY298" fmla="*/ 2801 h 10768"/>
              <a:gd name="connsiteX299" fmla="*/ 1629 w 10000"/>
              <a:gd name="connsiteY299" fmla="*/ 2807 h 10768"/>
              <a:gd name="connsiteX300" fmla="*/ 1638 w 10000"/>
              <a:gd name="connsiteY300" fmla="*/ 2813 h 10768"/>
              <a:gd name="connsiteX301" fmla="*/ 1646 w 10000"/>
              <a:gd name="connsiteY301" fmla="*/ 2816 h 10768"/>
              <a:gd name="connsiteX302" fmla="*/ 1663 w 10000"/>
              <a:gd name="connsiteY302" fmla="*/ 2822 h 10768"/>
              <a:gd name="connsiteX303" fmla="*/ 1667 w 10000"/>
              <a:gd name="connsiteY303" fmla="*/ 2834 h 10768"/>
              <a:gd name="connsiteX304" fmla="*/ 1675 w 10000"/>
              <a:gd name="connsiteY304" fmla="*/ 2840 h 10768"/>
              <a:gd name="connsiteX305" fmla="*/ 1683 w 10000"/>
              <a:gd name="connsiteY305" fmla="*/ 2849 h 10768"/>
              <a:gd name="connsiteX306" fmla="*/ 1683 w 10000"/>
              <a:gd name="connsiteY306" fmla="*/ 2843 h 10768"/>
              <a:gd name="connsiteX307" fmla="*/ 1675 w 10000"/>
              <a:gd name="connsiteY307" fmla="*/ 2840 h 10768"/>
              <a:gd name="connsiteX308" fmla="*/ 1675 w 10000"/>
              <a:gd name="connsiteY308" fmla="*/ 2840 h 10768"/>
              <a:gd name="connsiteX309" fmla="*/ 1646 w 10000"/>
              <a:gd name="connsiteY309" fmla="*/ 2795 h 10768"/>
              <a:gd name="connsiteX310" fmla="*/ 1746 w 10000"/>
              <a:gd name="connsiteY310" fmla="*/ 2741 h 10768"/>
              <a:gd name="connsiteX311" fmla="*/ 1842 w 10000"/>
              <a:gd name="connsiteY311" fmla="*/ 2649 h 10768"/>
              <a:gd name="connsiteX312" fmla="*/ 1933 w 10000"/>
              <a:gd name="connsiteY312" fmla="*/ 2542 h 10768"/>
              <a:gd name="connsiteX313" fmla="*/ 2017 w 10000"/>
              <a:gd name="connsiteY313" fmla="*/ 2411 h 10768"/>
              <a:gd name="connsiteX314" fmla="*/ 2092 w 10000"/>
              <a:gd name="connsiteY314" fmla="*/ 2265 h 10768"/>
              <a:gd name="connsiteX315" fmla="*/ 2163 w 10000"/>
              <a:gd name="connsiteY315" fmla="*/ 2113 h 10768"/>
              <a:gd name="connsiteX316" fmla="*/ 2221 w 10000"/>
              <a:gd name="connsiteY316" fmla="*/ 1955 h 10768"/>
              <a:gd name="connsiteX317" fmla="*/ 2275 w 10000"/>
              <a:gd name="connsiteY317" fmla="*/ 1803 h 10768"/>
              <a:gd name="connsiteX318" fmla="*/ 2321 w 10000"/>
              <a:gd name="connsiteY318" fmla="*/ 1657 h 10768"/>
              <a:gd name="connsiteX319" fmla="*/ 2329 w 10000"/>
              <a:gd name="connsiteY319" fmla="*/ 1853 h 10768"/>
              <a:gd name="connsiteX320" fmla="*/ 2321 w 10000"/>
              <a:gd name="connsiteY320" fmla="*/ 2032 h 10768"/>
              <a:gd name="connsiteX321" fmla="*/ 2283 w 10000"/>
              <a:gd name="connsiteY321" fmla="*/ 2199 h 10768"/>
              <a:gd name="connsiteX322" fmla="*/ 2229 w 10000"/>
              <a:gd name="connsiteY322" fmla="*/ 2366 h 10768"/>
              <a:gd name="connsiteX323" fmla="*/ 2154 w 10000"/>
              <a:gd name="connsiteY323" fmla="*/ 2524 h 10768"/>
              <a:gd name="connsiteX324" fmla="*/ 2046 w 10000"/>
              <a:gd name="connsiteY324" fmla="*/ 2682 h 10768"/>
              <a:gd name="connsiteX325" fmla="*/ 1796 w 10000"/>
              <a:gd name="connsiteY325" fmla="*/ 3027 h 10768"/>
              <a:gd name="connsiteX326" fmla="*/ 2054 w 10000"/>
              <a:gd name="connsiteY326" fmla="*/ 3305 h 10768"/>
              <a:gd name="connsiteX327" fmla="*/ 2333 w 10000"/>
              <a:gd name="connsiteY327" fmla="*/ 3564 h 10768"/>
              <a:gd name="connsiteX328" fmla="*/ 2638 w 10000"/>
              <a:gd name="connsiteY328" fmla="*/ 3808 h 10768"/>
              <a:gd name="connsiteX329" fmla="*/ 2963 w 10000"/>
              <a:gd name="connsiteY329" fmla="*/ 4032 h 10768"/>
              <a:gd name="connsiteX330" fmla="*/ 4129 w 10000"/>
              <a:gd name="connsiteY330" fmla="*/ 4610 h 10768"/>
              <a:gd name="connsiteX331" fmla="*/ 4167 w 10000"/>
              <a:gd name="connsiteY331" fmla="*/ 4589 h 10768"/>
              <a:gd name="connsiteX332" fmla="*/ 4071 w 10000"/>
              <a:gd name="connsiteY332" fmla="*/ 4333 h 10768"/>
              <a:gd name="connsiteX333" fmla="*/ 3996 w 10000"/>
              <a:gd name="connsiteY333" fmla="*/ 4058 h 10768"/>
              <a:gd name="connsiteX334" fmla="*/ 3933 w 10000"/>
              <a:gd name="connsiteY334" fmla="*/ 3760 h 10768"/>
              <a:gd name="connsiteX335" fmla="*/ 3904 w 10000"/>
              <a:gd name="connsiteY335" fmla="*/ 3456 h 10768"/>
              <a:gd name="connsiteX336" fmla="*/ 3879 w 10000"/>
              <a:gd name="connsiteY336" fmla="*/ 3138 h 10768"/>
              <a:gd name="connsiteX337" fmla="*/ 3879 w 10000"/>
              <a:gd name="connsiteY337" fmla="*/ 2813 h 10768"/>
              <a:gd name="connsiteX338" fmla="*/ 3896 w 10000"/>
              <a:gd name="connsiteY338" fmla="*/ 2485 h 10768"/>
              <a:gd name="connsiteX339" fmla="*/ 3933 w 10000"/>
              <a:gd name="connsiteY339" fmla="*/ 2160 h 10768"/>
              <a:gd name="connsiteX340" fmla="*/ 3988 w 10000"/>
              <a:gd name="connsiteY340" fmla="*/ 1836 h 10768"/>
              <a:gd name="connsiteX341" fmla="*/ 4046 w 10000"/>
              <a:gd name="connsiteY341" fmla="*/ 1523 h 10768"/>
              <a:gd name="connsiteX342" fmla="*/ 4129 w 10000"/>
              <a:gd name="connsiteY342" fmla="*/ 1219 h 10768"/>
              <a:gd name="connsiteX343" fmla="*/ 4229 w 10000"/>
              <a:gd name="connsiteY343" fmla="*/ 933 h 10768"/>
              <a:gd name="connsiteX344" fmla="*/ 4333 w 10000"/>
              <a:gd name="connsiteY344" fmla="*/ 662 h 10768"/>
              <a:gd name="connsiteX345" fmla="*/ 4454 w 10000"/>
              <a:gd name="connsiteY345" fmla="*/ 417 h 10768"/>
              <a:gd name="connsiteX346" fmla="*/ 4583 w 10000"/>
              <a:gd name="connsiteY346" fmla="*/ 194 h 10768"/>
              <a:gd name="connsiteX347" fmla="*/ 4738 w 10000"/>
              <a:gd name="connsiteY347" fmla="*/ 0 h 10768"/>
              <a:gd name="connsiteX0" fmla="*/ 4738 w 10000"/>
              <a:gd name="connsiteY0" fmla="*/ 0 h 10714"/>
              <a:gd name="connsiteX1" fmla="*/ 4721 w 10000"/>
              <a:gd name="connsiteY1" fmla="*/ 48 h 10714"/>
              <a:gd name="connsiteX2" fmla="*/ 4713 w 10000"/>
              <a:gd name="connsiteY2" fmla="*/ 80 h 10714"/>
              <a:gd name="connsiteX3" fmla="*/ 4704 w 10000"/>
              <a:gd name="connsiteY3" fmla="*/ 101 h 10714"/>
              <a:gd name="connsiteX4" fmla="*/ 4704 w 10000"/>
              <a:gd name="connsiteY4" fmla="*/ 113 h 10714"/>
              <a:gd name="connsiteX5" fmla="*/ 4713 w 10000"/>
              <a:gd name="connsiteY5" fmla="*/ 119 h 10714"/>
              <a:gd name="connsiteX6" fmla="*/ 4713 w 10000"/>
              <a:gd name="connsiteY6" fmla="*/ 125 h 10714"/>
              <a:gd name="connsiteX7" fmla="*/ 4721 w 10000"/>
              <a:gd name="connsiteY7" fmla="*/ 125 h 10714"/>
              <a:gd name="connsiteX8" fmla="*/ 4721 w 10000"/>
              <a:gd name="connsiteY8" fmla="*/ 125 h 10714"/>
              <a:gd name="connsiteX9" fmla="*/ 4721 w 10000"/>
              <a:gd name="connsiteY9" fmla="*/ 134 h 10714"/>
              <a:gd name="connsiteX10" fmla="*/ 4713 w 10000"/>
              <a:gd name="connsiteY10" fmla="*/ 152 h 10714"/>
              <a:gd name="connsiteX11" fmla="*/ 4704 w 10000"/>
              <a:gd name="connsiteY11" fmla="*/ 179 h 10714"/>
              <a:gd name="connsiteX12" fmla="*/ 4692 w 10000"/>
              <a:gd name="connsiteY12" fmla="*/ 221 h 10714"/>
              <a:gd name="connsiteX13" fmla="*/ 4667 w 10000"/>
              <a:gd name="connsiteY13" fmla="*/ 280 h 10714"/>
              <a:gd name="connsiteX14" fmla="*/ 4629 w 10000"/>
              <a:gd name="connsiteY14" fmla="*/ 364 h 10714"/>
              <a:gd name="connsiteX15" fmla="*/ 4592 w 10000"/>
              <a:gd name="connsiteY15" fmla="*/ 465 h 10714"/>
              <a:gd name="connsiteX16" fmla="*/ 4533 w 10000"/>
              <a:gd name="connsiteY16" fmla="*/ 596 h 10714"/>
              <a:gd name="connsiteX17" fmla="*/ 4463 w 10000"/>
              <a:gd name="connsiteY17" fmla="*/ 754 h 10714"/>
              <a:gd name="connsiteX18" fmla="*/ 4379 w 10000"/>
              <a:gd name="connsiteY18" fmla="*/ 1001 h 10714"/>
              <a:gd name="connsiteX19" fmla="*/ 4321 w 10000"/>
              <a:gd name="connsiteY19" fmla="*/ 1266 h 10714"/>
              <a:gd name="connsiteX20" fmla="*/ 4275 w 10000"/>
              <a:gd name="connsiteY20" fmla="*/ 1538 h 10714"/>
              <a:gd name="connsiteX21" fmla="*/ 4213 w 10000"/>
              <a:gd name="connsiteY21" fmla="*/ 1827 h 10714"/>
              <a:gd name="connsiteX22" fmla="*/ 4204 w 10000"/>
              <a:gd name="connsiteY22" fmla="*/ 1889 h 10714"/>
              <a:gd name="connsiteX23" fmla="*/ 4192 w 10000"/>
              <a:gd name="connsiteY23" fmla="*/ 1982 h 10714"/>
              <a:gd name="connsiteX24" fmla="*/ 4183 w 10000"/>
              <a:gd name="connsiteY24" fmla="*/ 2080 h 10714"/>
              <a:gd name="connsiteX25" fmla="*/ 4175 w 10000"/>
              <a:gd name="connsiteY25" fmla="*/ 2187 h 10714"/>
              <a:gd name="connsiteX26" fmla="*/ 4175 w 10000"/>
              <a:gd name="connsiteY26" fmla="*/ 2297 h 10714"/>
              <a:gd name="connsiteX27" fmla="*/ 4192 w 10000"/>
              <a:gd name="connsiteY27" fmla="*/ 2396 h 10714"/>
              <a:gd name="connsiteX28" fmla="*/ 4213 w 10000"/>
              <a:gd name="connsiteY28" fmla="*/ 2482 h 10714"/>
              <a:gd name="connsiteX29" fmla="*/ 4250 w 10000"/>
              <a:gd name="connsiteY29" fmla="*/ 2542 h 10714"/>
              <a:gd name="connsiteX30" fmla="*/ 4450 w 10000"/>
              <a:gd name="connsiteY30" fmla="*/ 2530 h 10714"/>
              <a:gd name="connsiteX31" fmla="*/ 4646 w 10000"/>
              <a:gd name="connsiteY31" fmla="*/ 2482 h 10714"/>
              <a:gd name="connsiteX32" fmla="*/ 4833 w 10000"/>
              <a:gd name="connsiteY32" fmla="*/ 2405 h 10714"/>
              <a:gd name="connsiteX33" fmla="*/ 5025 w 10000"/>
              <a:gd name="connsiteY33" fmla="*/ 2297 h 10714"/>
              <a:gd name="connsiteX34" fmla="*/ 5200 w 10000"/>
              <a:gd name="connsiteY34" fmla="*/ 2172 h 10714"/>
              <a:gd name="connsiteX35" fmla="*/ 5371 w 10000"/>
              <a:gd name="connsiteY35" fmla="*/ 2020 h 10714"/>
              <a:gd name="connsiteX36" fmla="*/ 5533 w 10000"/>
              <a:gd name="connsiteY36" fmla="*/ 1859 h 10714"/>
              <a:gd name="connsiteX37" fmla="*/ 5683 w 10000"/>
              <a:gd name="connsiteY37" fmla="*/ 1690 h 10714"/>
              <a:gd name="connsiteX38" fmla="*/ 5829 w 10000"/>
              <a:gd name="connsiteY38" fmla="*/ 1511 h 10714"/>
              <a:gd name="connsiteX39" fmla="*/ 5954 w 10000"/>
              <a:gd name="connsiteY39" fmla="*/ 1326 h 10714"/>
              <a:gd name="connsiteX40" fmla="*/ 6071 w 10000"/>
              <a:gd name="connsiteY40" fmla="*/ 1147 h 10714"/>
              <a:gd name="connsiteX41" fmla="*/ 6167 w 10000"/>
              <a:gd name="connsiteY41" fmla="*/ 974 h 10714"/>
              <a:gd name="connsiteX42" fmla="*/ 6213 w 10000"/>
              <a:gd name="connsiteY42" fmla="*/ 974 h 10714"/>
              <a:gd name="connsiteX43" fmla="*/ 6213 w 10000"/>
              <a:gd name="connsiteY43" fmla="*/ 992 h 10714"/>
              <a:gd name="connsiteX44" fmla="*/ 6138 w 10000"/>
              <a:gd name="connsiteY44" fmla="*/ 1165 h 10714"/>
              <a:gd name="connsiteX45" fmla="*/ 6054 w 10000"/>
              <a:gd name="connsiteY45" fmla="*/ 1344 h 10714"/>
              <a:gd name="connsiteX46" fmla="*/ 5963 w 10000"/>
              <a:gd name="connsiteY46" fmla="*/ 1517 h 10714"/>
              <a:gd name="connsiteX47" fmla="*/ 5871 w 10000"/>
              <a:gd name="connsiteY47" fmla="*/ 1684 h 10714"/>
              <a:gd name="connsiteX48" fmla="*/ 5775 w 10000"/>
              <a:gd name="connsiteY48" fmla="*/ 1847 h 10714"/>
              <a:gd name="connsiteX49" fmla="*/ 5667 w 10000"/>
              <a:gd name="connsiteY49" fmla="*/ 1999 h 10714"/>
              <a:gd name="connsiteX50" fmla="*/ 5554 w 10000"/>
              <a:gd name="connsiteY50" fmla="*/ 2145 h 10714"/>
              <a:gd name="connsiteX51" fmla="*/ 5417 w 10000"/>
              <a:gd name="connsiteY51" fmla="*/ 2279 h 10714"/>
              <a:gd name="connsiteX52" fmla="*/ 5275 w 10000"/>
              <a:gd name="connsiteY52" fmla="*/ 2411 h 10714"/>
              <a:gd name="connsiteX53" fmla="*/ 5108 w 10000"/>
              <a:gd name="connsiteY53" fmla="*/ 2518 h 10714"/>
              <a:gd name="connsiteX54" fmla="*/ 4917 w 10000"/>
              <a:gd name="connsiteY54" fmla="*/ 2616 h 10714"/>
              <a:gd name="connsiteX55" fmla="*/ 4704 w 10000"/>
              <a:gd name="connsiteY55" fmla="*/ 2703 h 10714"/>
              <a:gd name="connsiteX56" fmla="*/ 4479 w 10000"/>
              <a:gd name="connsiteY56" fmla="*/ 2768 h 10714"/>
              <a:gd name="connsiteX57" fmla="*/ 4213 w 10000"/>
              <a:gd name="connsiteY57" fmla="*/ 2813 h 10714"/>
              <a:gd name="connsiteX58" fmla="*/ 4221 w 10000"/>
              <a:gd name="connsiteY58" fmla="*/ 3126 h 10714"/>
              <a:gd name="connsiteX59" fmla="*/ 4258 w 10000"/>
              <a:gd name="connsiteY59" fmla="*/ 3424 h 10714"/>
              <a:gd name="connsiteX60" fmla="*/ 4321 w 10000"/>
              <a:gd name="connsiteY60" fmla="*/ 3707 h 10714"/>
              <a:gd name="connsiteX61" fmla="*/ 4404 w 10000"/>
              <a:gd name="connsiteY61" fmla="*/ 3975 h 10714"/>
              <a:gd name="connsiteX62" fmla="*/ 4508 w 10000"/>
              <a:gd name="connsiteY62" fmla="*/ 4231 h 10714"/>
              <a:gd name="connsiteX63" fmla="*/ 4621 w 10000"/>
              <a:gd name="connsiteY63" fmla="*/ 4476 h 10714"/>
              <a:gd name="connsiteX64" fmla="*/ 4750 w 10000"/>
              <a:gd name="connsiteY64" fmla="*/ 4708 h 10714"/>
              <a:gd name="connsiteX65" fmla="*/ 4879 w 10000"/>
              <a:gd name="connsiteY65" fmla="*/ 4934 h 10714"/>
              <a:gd name="connsiteX66" fmla="*/ 4917 w 10000"/>
              <a:gd name="connsiteY66" fmla="*/ 4988 h 10714"/>
              <a:gd name="connsiteX67" fmla="*/ 4950 w 10000"/>
              <a:gd name="connsiteY67" fmla="*/ 5054 h 10714"/>
              <a:gd name="connsiteX68" fmla="*/ 4996 w 10000"/>
              <a:gd name="connsiteY68" fmla="*/ 5125 h 10714"/>
              <a:gd name="connsiteX69" fmla="*/ 5038 w 10000"/>
              <a:gd name="connsiteY69" fmla="*/ 5200 h 10714"/>
              <a:gd name="connsiteX70" fmla="*/ 5092 w 10000"/>
              <a:gd name="connsiteY70" fmla="*/ 5271 h 10714"/>
              <a:gd name="connsiteX71" fmla="*/ 5154 w 10000"/>
              <a:gd name="connsiteY71" fmla="*/ 5331 h 10714"/>
              <a:gd name="connsiteX72" fmla="*/ 5229 w 10000"/>
              <a:gd name="connsiteY72" fmla="*/ 5384 h 10714"/>
              <a:gd name="connsiteX73" fmla="*/ 5313 w 10000"/>
              <a:gd name="connsiteY73" fmla="*/ 5423 h 10714"/>
              <a:gd name="connsiteX74" fmla="*/ 5413 w 10000"/>
              <a:gd name="connsiteY74" fmla="*/ 5438 h 10714"/>
              <a:gd name="connsiteX75" fmla="*/ 5517 w 10000"/>
              <a:gd name="connsiteY75" fmla="*/ 5435 h 10714"/>
              <a:gd name="connsiteX76" fmla="*/ 5704 w 10000"/>
              <a:gd name="connsiteY76" fmla="*/ 5390 h 10714"/>
              <a:gd name="connsiteX77" fmla="*/ 5871 w 10000"/>
              <a:gd name="connsiteY77" fmla="*/ 5316 h 10714"/>
              <a:gd name="connsiteX78" fmla="*/ 6033 w 10000"/>
              <a:gd name="connsiteY78" fmla="*/ 5223 h 10714"/>
              <a:gd name="connsiteX79" fmla="*/ 6167 w 10000"/>
              <a:gd name="connsiteY79" fmla="*/ 5113 h 10714"/>
              <a:gd name="connsiteX80" fmla="*/ 6296 w 10000"/>
              <a:gd name="connsiteY80" fmla="*/ 4994 h 10714"/>
              <a:gd name="connsiteX81" fmla="*/ 6417 w 10000"/>
              <a:gd name="connsiteY81" fmla="*/ 4869 h 10714"/>
              <a:gd name="connsiteX82" fmla="*/ 6525 w 10000"/>
              <a:gd name="connsiteY82" fmla="*/ 4750 h 10714"/>
              <a:gd name="connsiteX83" fmla="*/ 6617 w 10000"/>
              <a:gd name="connsiteY83" fmla="*/ 4636 h 10714"/>
              <a:gd name="connsiteX84" fmla="*/ 6821 w 10000"/>
              <a:gd name="connsiteY84" fmla="*/ 4377 h 10714"/>
              <a:gd name="connsiteX85" fmla="*/ 7017 w 10000"/>
              <a:gd name="connsiteY85" fmla="*/ 4085 h 10714"/>
              <a:gd name="connsiteX86" fmla="*/ 7213 w 10000"/>
              <a:gd name="connsiteY86" fmla="*/ 3766 h 10714"/>
              <a:gd name="connsiteX87" fmla="*/ 7396 w 10000"/>
              <a:gd name="connsiteY87" fmla="*/ 3418 h 10714"/>
              <a:gd name="connsiteX88" fmla="*/ 7563 w 10000"/>
              <a:gd name="connsiteY88" fmla="*/ 3051 h 10714"/>
              <a:gd name="connsiteX89" fmla="*/ 7713 w 10000"/>
              <a:gd name="connsiteY89" fmla="*/ 2661 h 10714"/>
              <a:gd name="connsiteX90" fmla="*/ 7850 w 10000"/>
              <a:gd name="connsiteY90" fmla="*/ 2253 h 10714"/>
              <a:gd name="connsiteX91" fmla="*/ 7950 w 10000"/>
              <a:gd name="connsiteY91" fmla="*/ 1830 h 10714"/>
              <a:gd name="connsiteX92" fmla="*/ 8025 w 10000"/>
              <a:gd name="connsiteY92" fmla="*/ 1397 h 10714"/>
              <a:gd name="connsiteX93" fmla="*/ 8071 w 10000"/>
              <a:gd name="connsiteY93" fmla="*/ 954 h 10714"/>
              <a:gd name="connsiteX94" fmla="*/ 8108 w 10000"/>
              <a:gd name="connsiteY94" fmla="*/ 974 h 10714"/>
              <a:gd name="connsiteX95" fmla="*/ 8138 w 10000"/>
              <a:gd name="connsiteY95" fmla="*/ 1025 h 10714"/>
              <a:gd name="connsiteX96" fmla="*/ 8163 w 10000"/>
              <a:gd name="connsiteY96" fmla="*/ 1100 h 10714"/>
              <a:gd name="connsiteX97" fmla="*/ 8175 w 10000"/>
              <a:gd name="connsiteY97" fmla="*/ 1198 h 10714"/>
              <a:gd name="connsiteX98" fmla="*/ 8183 w 10000"/>
              <a:gd name="connsiteY98" fmla="*/ 1311 h 10714"/>
              <a:gd name="connsiteX99" fmla="*/ 8183 w 10000"/>
              <a:gd name="connsiteY99" fmla="*/ 1442 h 10714"/>
              <a:gd name="connsiteX100" fmla="*/ 8183 w 10000"/>
              <a:gd name="connsiteY100" fmla="*/ 1582 h 10714"/>
              <a:gd name="connsiteX101" fmla="*/ 8175 w 10000"/>
              <a:gd name="connsiteY101" fmla="*/ 1734 h 10714"/>
              <a:gd name="connsiteX102" fmla="*/ 8163 w 10000"/>
              <a:gd name="connsiteY102" fmla="*/ 1889 h 10714"/>
              <a:gd name="connsiteX103" fmla="*/ 8146 w 10000"/>
              <a:gd name="connsiteY103" fmla="*/ 2047 h 10714"/>
              <a:gd name="connsiteX104" fmla="*/ 8121 w 10000"/>
              <a:gd name="connsiteY104" fmla="*/ 2205 h 10714"/>
              <a:gd name="connsiteX105" fmla="*/ 8108 w 10000"/>
              <a:gd name="connsiteY105" fmla="*/ 2357 h 10714"/>
              <a:gd name="connsiteX106" fmla="*/ 8083 w 10000"/>
              <a:gd name="connsiteY106" fmla="*/ 2497 h 10714"/>
              <a:gd name="connsiteX107" fmla="*/ 8063 w 10000"/>
              <a:gd name="connsiteY107" fmla="*/ 2628 h 10714"/>
              <a:gd name="connsiteX108" fmla="*/ 8038 w 10000"/>
              <a:gd name="connsiteY108" fmla="*/ 2741 h 10714"/>
              <a:gd name="connsiteX109" fmla="*/ 8017 w 10000"/>
              <a:gd name="connsiteY109" fmla="*/ 2834 h 10714"/>
              <a:gd name="connsiteX110" fmla="*/ 8000 w 10000"/>
              <a:gd name="connsiteY110" fmla="*/ 2908 h 10714"/>
              <a:gd name="connsiteX111" fmla="*/ 7700 w 10000"/>
              <a:gd name="connsiteY111" fmla="*/ 3754 h 10714"/>
              <a:gd name="connsiteX112" fmla="*/ 7942 w 10000"/>
              <a:gd name="connsiteY112" fmla="*/ 3737 h 10714"/>
              <a:gd name="connsiteX113" fmla="*/ 8167 w 10000"/>
              <a:gd name="connsiteY113" fmla="*/ 3695 h 10714"/>
              <a:gd name="connsiteX114" fmla="*/ 8379 w 10000"/>
              <a:gd name="connsiteY114" fmla="*/ 3635 h 10714"/>
              <a:gd name="connsiteX115" fmla="*/ 8583 w 10000"/>
              <a:gd name="connsiteY115" fmla="*/ 3558 h 10714"/>
              <a:gd name="connsiteX116" fmla="*/ 8767 w 10000"/>
              <a:gd name="connsiteY116" fmla="*/ 3471 h 10714"/>
              <a:gd name="connsiteX117" fmla="*/ 8933 w 10000"/>
              <a:gd name="connsiteY117" fmla="*/ 3376 h 10714"/>
              <a:gd name="connsiteX118" fmla="*/ 9092 w 10000"/>
              <a:gd name="connsiteY118" fmla="*/ 3278 h 10714"/>
              <a:gd name="connsiteX119" fmla="*/ 9238 w 10000"/>
              <a:gd name="connsiteY119" fmla="*/ 3185 h 10714"/>
              <a:gd name="connsiteX120" fmla="*/ 9250 w 10000"/>
              <a:gd name="connsiteY120" fmla="*/ 3230 h 10714"/>
              <a:gd name="connsiteX121" fmla="*/ 9117 w 10000"/>
              <a:gd name="connsiteY121" fmla="*/ 3376 h 10714"/>
              <a:gd name="connsiteX122" fmla="*/ 8954 w 10000"/>
              <a:gd name="connsiteY122" fmla="*/ 3516 h 10714"/>
              <a:gd name="connsiteX123" fmla="*/ 8758 w 10000"/>
              <a:gd name="connsiteY123" fmla="*/ 3641 h 10714"/>
              <a:gd name="connsiteX124" fmla="*/ 8538 w 10000"/>
              <a:gd name="connsiteY124" fmla="*/ 3754 h 10714"/>
              <a:gd name="connsiteX125" fmla="*/ 8304 w 10000"/>
              <a:gd name="connsiteY125" fmla="*/ 3856 h 10714"/>
              <a:gd name="connsiteX126" fmla="*/ 8054 w 10000"/>
              <a:gd name="connsiteY126" fmla="*/ 3945 h 10714"/>
              <a:gd name="connsiteX127" fmla="*/ 7796 w 10000"/>
              <a:gd name="connsiteY127" fmla="*/ 4014 h 10714"/>
              <a:gd name="connsiteX128" fmla="*/ 7533 w 10000"/>
              <a:gd name="connsiteY128" fmla="*/ 4064 h 10714"/>
              <a:gd name="connsiteX129" fmla="*/ 7479 w 10000"/>
              <a:gd name="connsiteY129" fmla="*/ 4184 h 10714"/>
              <a:gd name="connsiteX130" fmla="*/ 7404 w 10000"/>
              <a:gd name="connsiteY130" fmla="*/ 4324 h 10714"/>
              <a:gd name="connsiteX131" fmla="*/ 7321 w 10000"/>
              <a:gd name="connsiteY131" fmla="*/ 4470 h 10714"/>
              <a:gd name="connsiteX132" fmla="*/ 7213 w 10000"/>
              <a:gd name="connsiteY132" fmla="*/ 4628 h 10714"/>
              <a:gd name="connsiteX133" fmla="*/ 7100 w 10000"/>
              <a:gd name="connsiteY133" fmla="*/ 4794 h 10714"/>
              <a:gd name="connsiteX134" fmla="*/ 6979 w 10000"/>
              <a:gd name="connsiteY134" fmla="*/ 4958 h 10714"/>
              <a:gd name="connsiteX135" fmla="*/ 6850 w 10000"/>
              <a:gd name="connsiteY135" fmla="*/ 5113 h 10714"/>
              <a:gd name="connsiteX136" fmla="*/ 6721 w 10000"/>
              <a:gd name="connsiteY136" fmla="*/ 5265 h 10714"/>
              <a:gd name="connsiteX137" fmla="*/ 6600 w 10000"/>
              <a:gd name="connsiteY137" fmla="*/ 5405 h 10714"/>
              <a:gd name="connsiteX138" fmla="*/ 6471 w 10000"/>
              <a:gd name="connsiteY138" fmla="*/ 5530 h 10714"/>
              <a:gd name="connsiteX139" fmla="*/ 6358 w 10000"/>
              <a:gd name="connsiteY139" fmla="*/ 5641 h 10714"/>
              <a:gd name="connsiteX140" fmla="*/ 6250 w 10000"/>
              <a:gd name="connsiteY140" fmla="*/ 5721 h 10714"/>
              <a:gd name="connsiteX141" fmla="*/ 6267 w 10000"/>
              <a:gd name="connsiteY141" fmla="*/ 5781 h 10714"/>
              <a:gd name="connsiteX142" fmla="*/ 6296 w 10000"/>
              <a:gd name="connsiteY142" fmla="*/ 5793 h 10714"/>
              <a:gd name="connsiteX143" fmla="*/ 6479 w 10000"/>
              <a:gd name="connsiteY143" fmla="*/ 5754 h 10714"/>
              <a:gd name="connsiteX144" fmla="*/ 6663 w 10000"/>
              <a:gd name="connsiteY144" fmla="*/ 5736 h 10714"/>
              <a:gd name="connsiteX145" fmla="*/ 6858 w 10000"/>
              <a:gd name="connsiteY145" fmla="*/ 5736 h 10714"/>
              <a:gd name="connsiteX146" fmla="*/ 7046 w 10000"/>
              <a:gd name="connsiteY146" fmla="*/ 5742 h 10714"/>
              <a:gd name="connsiteX147" fmla="*/ 7246 w 10000"/>
              <a:gd name="connsiteY147" fmla="*/ 5748 h 10714"/>
              <a:gd name="connsiteX148" fmla="*/ 7425 w 10000"/>
              <a:gd name="connsiteY148" fmla="*/ 5748 h 10714"/>
              <a:gd name="connsiteX149" fmla="*/ 7600 w 10000"/>
              <a:gd name="connsiteY149" fmla="*/ 5733 h 10714"/>
              <a:gd name="connsiteX150" fmla="*/ 7950 w 10000"/>
              <a:gd name="connsiteY150" fmla="*/ 5673 h 10714"/>
              <a:gd name="connsiteX151" fmla="*/ 8275 w 10000"/>
              <a:gd name="connsiteY151" fmla="*/ 5596 h 10714"/>
              <a:gd name="connsiteX152" fmla="*/ 8579 w 10000"/>
              <a:gd name="connsiteY152" fmla="*/ 5504 h 10714"/>
              <a:gd name="connsiteX153" fmla="*/ 8858 w 10000"/>
              <a:gd name="connsiteY153" fmla="*/ 5390 h 10714"/>
              <a:gd name="connsiteX154" fmla="*/ 9117 w 10000"/>
              <a:gd name="connsiteY154" fmla="*/ 5265 h 10714"/>
              <a:gd name="connsiteX155" fmla="*/ 9350 w 10000"/>
              <a:gd name="connsiteY155" fmla="*/ 5119 h 10714"/>
              <a:gd name="connsiteX156" fmla="*/ 9563 w 10000"/>
              <a:gd name="connsiteY156" fmla="*/ 4967 h 10714"/>
              <a:gd name="connsiteX157" fmla="*/ 9758 w 10000"/>
              <a:gd name="connsiteY157" fmla="*/ 4794 h 10714"/>
              <a:gd name="connsiteX158" fmla="*/ 9933 w 10000"/>
              <a:gd name="connsiteY158" fmla="*/ 4610 h 10714"/>
              <a:gd name="connsiteX159" fmla="*/ 10000 w 10000"/>
              <a:gd name="connsiteY159" fmla="*/ 4648 h 10714"/>
              <a:gd name="connsiteX160" fmla="*/ 10000 w 10000"/>
              <a:gd name="connsiteY160" fmla="*/ 4660 h 10714"/>
              <a:gd name="connsiteX161" fmla="*/ 9904 w 10000"/>
              <a:gd name="connsiteY161" fmla="*/ 4827 h 10714"/>
              <a:gd name="connsiteX162" fmla="*/ 9767 w 10000"/>
              <a:gd name="connsiteY162" fmla="*/ 5000 h 10714"/>
              <a:gd name="connsiteX163" fmla="*/ 9600 w 10000"/>
              <a:gd name="connsiteY163" fmla="*/ 5173 h 10714"/>
              <a:gd name="connsiteX164" fmla="*/ 9404 w 10000"/>
              <a:gd name="connsiteY164" fmla="*/ 5343 h 10714"/>
              <a:gd name="connsiteX165" fmla="*/ 9183 w 10000"/>
              <a:gd name="connsiteY165" fmla="*/ 5504 h 10714"/>
              <a:gd name="connsiteX166" fmla="*/ 8950 w 10000"/>
              <a:gd name="connsiteY166" fmla="*/ 5662 h 10714"/>
              <a:gd name="connsiteX167" fmla="*/ 8704 w 10000"/>
              <a:gd name="connsiteY167" fmla="*/ 5802 h 10714"/>
              <a:gd name="connsiteX168" fmla="*/ 8463 w 10000"/>
              <a:gd name="connsiteY168" fmla="*/ 5927 h 10714"/>
              <a:gd name="connsiteX169" fmla="*/ 8229 w 10000"/>
              <a:gd name="connsiteY169" fmla="*/ 6025 h 10714"/>
              <a:gd name="connsiteX170" fmla="*/ 8000 w 10000"/>
              <a:gd name="connsiteY170" fmla="*/ 6105 h 10714"/>
              <a:gd name="connsiteX171" fmla="*/ 7879 w 10000"/>
              <a:gd name="connsiteY171" fmla="*/ 6132 h 10714"/>
              <a:gd name="connsiteX172" fmla="*/ 7729 w 10000"/>
              <a:gd name="connsiteY172" fmla="*/ 6153 h 10714"/>
              <a:gd name="connsiteX173" fmla="*/ 7563 w 10000"/>
              <a:gd name="connsiteY173" fmla="*/ 6177 h 10714"/>
              <a:gd name="connsiteX174" fmla="*/ 7388 w 10000"/>
              <a:gd name="connsiteY174" fmla="*/ 6198 h 10714"/>
              <a:gd name="connsiteX175" fmla="*/ 7204 w 10000"/>
              <a:gd name="connsiteY175" fmla="*/ 6219 h 10714"/>
              <a:gd name="connsiteX176" fmla="*/ 7017 w 10000"/>
              <a:gd name="connsiteY176" fmla="*/ 6240 h 10714"/>
              <a:gd name="connsiteX177" fmla="*/ 6842 w 10000"/>
              <a:gd name="connsiteY177" fmla="*/ 6263 h 10714"/>
              <a:gd name="connsiteX178" fmla="*/ 6675 w 10000"/>
              <a:gd name="connsiteY178" fmla="*/ 6290 h 10714"/>
              <a:gd name="connsiteX179" fmla="*/ 6517 w 10000"/>
              <a:gd name="connsiteY179" fmla="*/ 6329 h 10714"/>
              <a:gd name="connsiteX180" fmla="*/ 6388 w 10000"/>
              <a:gd name="connsiteY180" fmla="*/ 6365 h 10714"/>
              <a:gd name="connsiteX181" fmla="*/ 6288 w 10000"/>
              <a:gd name="connsiteY181" fmla="*/ 6415 h 10714"/>
              <a:gd name="connsiteX182" fmla="*/ 6213 w 10000"/>
              <a:gd name="connsiteY182" fmla="*/ 6475 h 10714"/>
              <a:gd name="connsiteX183" fmla="*/ 6092 w 10000"/>
              <a:gd name="connsiteY183" fmla="*/ 6648 h 10714"/>
              <a:gd name="connsiteX184" fmla="*/ 6008 w 10000"/>
              <a:gd name="connsiteY184" fmla="*/ 6836 h 10714"/>
              <a:gd name="connsiteX185" fmla="*/ 5942 w 10000"/>
              <a:gd name="connsiteY185" fmla="*/ 7032 h 10714"/>
              <a:gd name="connsiteX186" fmla="*/ 5904 w 10000"/>
              <a:gd name="connsiteY186" fmla="*/ 7232 h 10714"/>
              <a:gd name="connsiteX187" fmla="*/ 5888 w 10000"/>
              <a:gd name="connsiteY187" fmla="*/ 7443 h 10714"/>
              <a:gd name="connsiteX188" fmla="*/ 5879 w 10000"/>
              <a:gd name="connsiteY188" fmla="*/ 7655 h 10714"/>
              <a:gd name="connsiteX189" fmla="*/ 5888 w 10000"/>
              <a:gd name="connsiteY189" fmla="*/ 7867 h 10714"/>
              <a:gd name="connsiteX190" fmla="*/ 5904 w 10000"/>
              <a:gd name="connsiteY190" fmla="*/ 8084 h 10714"/>
              <a:gd name="connsiteX191" fmla="*/ 5925 w 10000"/>
              <a:gd name="connsiteY191" fmla="*/ 8299 h 10714"/>
              <a:gd name="connsiteX192" fmla="*/ 5950 w 10000"/>
              <a:gd name="connsiteY192" fmla="*/ 8510 h 10714"/>
              <a:gd name="connsiteX193" fmla="*/ 5954 w 10000"/>
              <a:gd name="connsiteY193" fmla="*/ 8820 h 10714"/>
              <a:gd name="connsiteX194" fmla="*/ 5933 w 10000"/>
              <a:gd name="connsiteY194" fmla="*/ 9130 h 10714"/>
              <a:gd name="connsiteX195" fmla="*/ 5896 w 10000"/>
              <a:gd name="connsiteY195" fmla="*/ 9428 h 10714"/>
              <a:gd name="connsiteX196" fmla="*/ 5850 w 10000"/>
              <a:gd name="connsiteY196" fmla="*/ 9720 h 10714"/>
              <a:gd name="connsiteX197" fmla="*/ 5756 w 10000"/>
              <a:gd name="connsiteY197" fmla="*/ 10714 h 10714"/>
              <a:gd name="connsiteX198" fmla="*/ 4117 w 10000"/>
              <a:gd name="connsiteY198" fmla="*/ 10686 h 10714"/>
              <a:gd name="connsiteX199" fmla="*/ 3043 w 10000"/>
              <a:gd name="connsiteY199" fmla="*/ 9881 h 10714"/>
              <a:gd name="connsiteX200" fmla="*/ 4546 w 10000"/>
              <a:gd name="connsiteY200" fmla="*/ 9848 h 10714"/>
              <a:gd name="connsiteX201" fmla="*/ 4629 w 10000"/>
              <a:gd name="connsiteY201" fmla="*/ 9687 h 10714"/>
              <a:gd name="connsiteX202" fmla="*/ 4700 w 10000"/>
              <a:gd name="connsiteY202" fmla="*/ 9508 h 10714"/>
              <a:gd name="connsiteX203" fmla="*/ 4767 w 10000"/>
              <a:gd name="connsiteY203" fmla="*/ 9309 h 10714"/>
              <a:gd name="connsiteX204" fmla="*/ 4829 w 10000"/>
              <a:gd name="connsiteY204" fmla="*/ 9097 h 10714"/>
              <a:gd name="connsiteX205" fmla="*/ 4879 w 10000"/>
              <a:gd name="connsiteY205" fmla="*/ 8868 h 10714"/>
              <a:gd name="connsiteX206" fmla="*/ 4917 w 10000"/>
              <a:gd name="connsiteY206" fmla="*/ 8635 h 10714"/>
              <a:gd name="connsiteX207" fmla="*/ 4954 w 10000"/>
              <a:gd name="connsiteY207" fmla="*/ 8391 h 10714"/>
              <a:gd name="connsiteX208" fmla="*/ 4979 w 10000"/>
              <a:gd name="connsiteY208" fmla="*/ 8144 h 10714"/>
              <a:gd name="connsiteX209" fmla="*/ 5000 w 10000"/>
              <a:gd name="connsiteY209" fmla="*/ 7887 h 10714"/>
              <a:gd name="connsiteX210" fmla="*/ 5000 w 10000"/>
              <a:gd name="connsiteY210" fmla="*/ 7634 h 10714"/>
              <a:gd name="connsiteX211" fmla="*/ 5000 w 10000"/>
              <a:gd name="connsiteY211" fmla="*/ 7384 h 10714"/>
              <a:gd name="connsiteX212" fmla="*/ 4979 w 10000"/>
              <a:gd name="connsiteY212" fmla="*/ 7133 h 10714"/>
              <a:gd name="connsiteX213" fmla="*/ 4950 w 10000"/>
              <a:gd name="connsiteY213" fmla="*/ 6892 h 10714"/>
              <a:gd name="connsiteX214" fmla="*/ 4913 w 10000"/>
              <a:gd name="connsiteY214" fmla="*/ 6657 h 10714"/>
              <a:gd name="connsiteX215" fmla="*/ 4858 w 10000"/>
              <a:gd name="connsiteY215" fmla="*/ 6430 h 10714"/>
              <a:gd name="connsiteX216" fmla="*/ 4783 w 10000"/>
              <a:gd name="connsiteY216" fmla="*/ 6219 h 10714"/>
              <a:gd name="connsiteX217" fmla="*/ 4700 w 10000"/>
              <a:gd name="connsiteY217" fmla="*/ 6019 h 10714"/>
              <a:gd name="connsiteX218" fmla="*/ 4600 w 10000"/>
              <a:gd name="connsiteY218" fmla="*/ 5840 h 10714"/>
              <a:gd name="connsiteX219" fmla="*/ 4488 w 10000"/>
              <a:gd name="connsiteY219" fmla="*/ 5682 h 10714"/>
              <a:gd name="connsiteX220" fmla="*/ 4358 w 10000"/>
              <a:gd name="connsiteY220" fmla="*/ 5542 h 10714"/>
              <a:gd name="connsiteX221" fmla="*/ 4213 w 10000"/>
              <a:gd name="connsiteY221" fmla="*/ 5429 h 10714"/>
              <a:gd name="connsiteX222" fmla="*/ 4046 w 10000"/>
              <a:gd name="connsiteY222" fmla="*/ 5343 h 10714"/>
              <a:gd name="connsiteX223" fmla="*/ 3904 w 10000"/>
              <a:gd name="connsiteY223" fmla="*/ 5292 h 10714"/>
              <a:gd name="connsiteX224" fmla="*/ 3746 w 10000"/>
              <a:gd name="connsiteY224" fmla="*/ 5271 h 10714"/>
              <a:gd name="connsiteX225" fmla="*/ 3583 w 10000"/>
              <a:gd name="connsiteY225" fmla="*/ 5271 h 10714"/>
              <a:gd name="connsiteX226" fmla="*/ 3413 w 10000"/>
              <a:gd name="connsiteY226" fmla="*/ 5286 h 10714"/>
              <a:gd name="connsiteX227" fmla="*/ 3246 w 10000"/>
              <a:gd name="connsiteY227" fmla="*/ 5310 h 10714"/>
              <a:gd name="connsiteX228" fmla="*/ 3079 w 10000"/>
              <a:gd name="connsiteY228" fmla="*/ 5343 h 10714"/>
              <a:gd name="connsiteX229" fmla="*/ 2913 w 10000"/>
              <a:gd name="connsiteY229" fmla="*/ 5369 h 10714"/>
              <a:gd name="connsiteX230" fmla="*/ 2750 w 10000"/>
              <a:gd name="connsiteY230" fmla="*/ 5396 h 10714"/>
              <a:gd name="connsiteX231" fmla="*/ 2600 w 10000"/>
              <a:gd name="connsiteY231" fmla="*/ 5411 h 10714"/>
              <a:gd name="connsiteX232" fmla="*/ 2258 w 10000"/>
              <a:gd name="connsiteY232" fmla="*/ 5423 h 10714"/>
              <a:gd name="connsiteX233" fmla="*/ 1925 w 10000"/>
              <a:gd name="connsiteY233" fmla="*/ 5411 h 10714"/>
              <a:gd name="connsiteX234" fmla="*/ 1617 w 10000"/>
              <a:gd name="connsiteY234" fmla="*/ 5384 h 10714"/>
              <a:gd name="connsiteX235" fmla="*/ 1321 w 10000"/>
              <a:gd name="connsiteY235" fmla="*/ 5346 h 10714"/>
              <a:gd name="connsiteX236" fmla="*/ 1033 w 10000"/>
              <a:gd name="connsiteY236" fmla="*/ 5298 h 10714"/>
              <a:gd name="connsiteX237" fmla="*/ 758 w 10000"/>
              <a:gd name="connsiteY237" fmla="*/ 5250 h 10714"/>
              <a:gd name="connsiteX238" fmla="*/ 500 w 10000"/>
              <a:gd name="connsiteY238" fmla="*/ 5197 h 10714"/>
              <a:gd name="connsiteX239" fmla="*/ 517 w 10000"/>
              <a:gd name="connsiteY239" fmla="*/ 5137 h 10714"/>
              <a:gd name="connsiteX240" fmla="*/ 871 w 10000"/>
              <a:gd name="connsiteY240" fmla="*/ 5173 h 10714"/>
              <a:gd name="connsiteX241" fmla="*/ 1221 w 10000"/>
              <a:gd name="connsiteY241" fmla="*/ 5197 h 10714"/>
              <a:gd name="connsiteX242" fmla="*/ 1563 w 10000"/>
              <a:gd name="connsiteY242" fmla="*/ 5206 h 10714"/>
              <a:gd name="connsiteX243" fmla="*/ 1896 w 10000"/>
              <a:gd name="connsiteY243" fmla="*/ 5197 h 10714"/>
              <a:gd name="connsiteX244" fmla="*/ 2221 w 10000"/>
              <a:gd name="connsiteY244" fmla="*/ 5164 h 10714"/>
              <a:gd name="connsiteX245" fmla="*/ 2538 w 10000"/>
              <a:gd name="connsiteY245" fmla="*/ 5113 h 10714"/>
              <a:gd name="connsiteX246" fmla="*/ 2842 w 10000"/>
              <a:gd name="connsiteY246" fmla="*/ 5045 h 10714"/>
              <a:gd name="connsiteX247" fmla="*/ 3129 w 10000"/>
              <a:gd name="connsiteY247" fmla="*/ 4946 h 10714"/>
              <a:gd name="connsiteX248" fmla="*/ 3500 w 10000"/>
              <a:gd name="connsiteY248" fmla="*/ 4815 h 10714"/>
              <a:gd name="connsiteX249" fmla="*/ 2821 w 10000"/>
              <a:gd name="connsiteY249" fmla="*/ 4389 h 10714"/>
              <a:gd name="connsiteX250" fmla="*/ 2213 w 10000"/>
              <a:gd name="connsiteY250" fmla="*/ 3912 h 10714"/>
              <a:gd name="connsiteX251" fmla="*/ 1879 w 10000"/>
              <a:gd name="connsiteY251" fmla="*/ 3939 h 10714"/>
              <a:gd name="connsiteX252" fmla="*/ 1554 w 10000"/>
              <a:gd name="connsiteY252" fmla="*/ 3939 h 10714"/>
              <a:gd name="connsiteX253" fmla="*/ 1258 w 10000"/>
              <a:gd name="connsiteY253" fmla="*/ 3912 h 10714"/>
              <a:gd name="connsiteX254" fmla="*/ 979 w 10000"/>
              <a:gd name="connsiteY254" fmla="*/ 3856 h 10714"/>
              <a:gd name="connsiteX255" fmla="*/ 721 w 10000"/>
              <a:gd name="connsiteY255" fmla="*/ 3775 h 10714"/>
              <a:gd name="connsiteX256" fmla="*/ 496 w 10000"/>
              <a:gd name="connsiteY256" fmla="*/ 3674 h 10714"/>
              <a:gd name="connsiteX257" fmla="*/ 296 w 10000"/>
              <a:gd name="connsiteY257" fmla="*/ 3549 h 10714"/>
              <a:gd name="connsiteX258" fmla="*/ 129 w 10000"/>
              <a:gd name="connsiteY258" fmla="*/ 3403 h 10714"/>
              <a:gd name="connsiteX259" fmla="*/ 0 w 10000"/>
              <a:gd name="connsiteY259" fmla="*/ 3245 h 10714"/>
              <a:gd name="connsiteX260" fmla="*/ 17 w 10000"/>
              <a:gd name="connsiteY260" fmla="*/ 3218 h 10714"/>
              <a:gd name="connsiteX261" fmla="*/ 71 w 10000"/>
              <a:gd name="connsiteY261" fmla="*/ 3245 h 10714"/>
              <a:gd name="connsiteX262" fmla="*/ 138 w 10000"/>
              <a:gd name="connsiteY262" fmla="*/ 3349 h 10714"/>
              <a:gd name="connsiteX263" fmla="*/ 246 w 10000"/>
              <a:gd name="connsiteY263" fmla="*/ 3439 h 10714"/>
              <a:gd name="connsiteX264" fmla="*/ 379 w 10000"/>
              <a:gd name="connsiteY264" fmla="*/ 3528 h 10714"/>
              <a:gd name="connsiteX265" fmla="*/ 538 w 10000"/>
              <a:gd name="connsiteY265" fmla="*/ 3597 h 10714"/>
              <a:gd name="connsiteX266" fmla="*/ 721 w 10000"/>
              <a:gd name="connsiteY266" fmla="*/ 3656 h 10714"/>
              <a:gd name="connsiteX267" fmla="*/ 913 w 10000"/>
              <a:gd name="connsiteY267" fmla="*/ 3701 h 10714"/>
              <a:gd name="connsiteX268" fmla="*/ 1117 w 10000"/>
              <a:gd name="connsiteY268" fmla="*/ 3728 h 10714"/>
              <a:gd name="connsiteX269" fmla="*/ 1329 w 10000"/>
              <a:gd name="connsiteY269" fmla="*/ 3737 h 10714"/>
              <a:gd name="connsiteX270" fmla="*/ 1533 w 10000"/>
              <a:gd name="connsiteY270" fmla="*/ 3734 h 10714"/>
              <a:gd name="connsiteX271" fmla="*/ 1646 w 10000"/>
              <a:gd name="connsiteY271" fmla="*/ 3722 h 10714"/>
              <a:gd name="connsiteX272" fmla="*/ 1746 w 10000"/>
              <a:gd name="connsiteY272" fmla="*/ 3722 h 10714"/>
              <a:gd name="connsiteX273" fmla="*/ 1833 w 10000"/>
              <a:gd name="connsiteY273" fmla="*/ 3710 h 10714"/>
              <a:gd name="connsiteX274" fmla="*/ 1917 w 10000"/>
              <a:gd name="connsiteY274" fmla="*/ 3695 h 10714"/>
              <a:gd name="connsiteX275" fmla="*/ 1988 w 10000"/>
              <a:gd name="connsiteY275" fmla="*/ 3662 h 10714"/>
              <a:gd name="connsiteX276" fmla="*/ 1788 w 10000"/>
              <a:gd name="connsiteY276" fmla="*/ 3391 h 10714"/>
              <a:gd name="connsiteX277" fmla="*/ 1617 w 10000"/>
              <a:gd name="connsiteY277" fmla="*/ 3126 h 10714"/>
              <a:gd name="connsiteX278" fmla="*/ 1454 w 10000"/>
              <a:gd name="connsiteY278" fmla="*/ 2849 h 10714"/>
              <a:gd name="connsiteX279" fmla="*/ 1313 w 10000"/>
              <a:gd name="connsiteY279" fmla="*/ 2563 h 10714"/>
              <a:gd name="connsiteX280" fmla="*/ 1175 w 10000"/>
              <a:gd name="connsiteY280" fmla="*/ 2253 h 10714"/>
              <a:gd name="connsiteX281" fmla="*/ 1046 w 10000"/>
              <a:gd name="connsiteY281" fmla="*/ 1919 h 10714"/>
              <a:gd name="connsiteX282" fmla="*/ 1033 w 10000"/>
              <a:gd name="connsiteY282" fmla="*/ 1859 h 10714"/>
              <a:gd name="connsiteX283" fmla="*/ 1000 w 10000"/>
              <a:gd name="connsiteY283" fmla="*/ 1776 h 10714"/>
              <a:gd name="connsiteX284" fmla="*/ 979 w 10000"/>
              <a:gd name="connsiteY284" fmla="*/ 1684 h 10714"/>
              <a:gd name="connsiteX285" fmla="*/ 950 w 10000"/>
              <a:gd name="connsiteY285" fmla="*/ 1591 h 10714"/>
              <a:gd name="connsiteX286" fmla="*/ 925 w 10000"/>
              <a:gd name="connsiteY286" fmla="*/ 1490 h 10714"/>
              <a:gd name="connsiteX287" fmla="*/ 917 w 10000"/>
              <a:gd name="connsiteY287" fmla="*/ 1397 h 10714"/>
              <a:gd name="connsiteX288" fmla="*/ 917 w 10000"/>
              <a:gd name="connsiteY288" fmla="*/ 1311 h 10714"/>
              <a:gd name="connsiteX289" fmla="*/ 933 w 10000"/>
              <a:gd name="connsiteY289" fmla="*/ 1234 h 10714"/>
              <a:gd name="connsiteX290" fmla="*/ 963 w 10000"/>
              <a:gd name="connsiteY290" fmla="*/ 1180 h 10714"/>
              <a:gd name="connsiteX291" fmla="*/ 1000 w 10000"/>
              <a:gd name="connsiteY291" fmla="*/ 1192 h 10714"/>
              <a:gd name="connsiteX292" fmla="*/ 1033 w 10000"/>
              <a:gd name="connsiteY292" fmla="*/ 1496 h 10714"/>
              <a:gd name="connsiteX293" fmla="*/ 1108 w 10000"/>
              <a:gd name="connsiteY293" fmla="*/ 1800 h 10714"/>
              <a:gd name="connsiteX294" fmla="*/ 1221 w 10000"/>
              <a:gd name="connsiteY294" fmla="*/ 2098 h 10714"/>
              <a:gd name="connsiteX295" fmla="*/ 1358 w 10000"/>
              <a:gd name="connsiteY295" fmla="*/ 2372 h 10714"/>
              <a:gd name="connsiteX296" fmla="*/ 1508 w 10000"/>
              <a:gd name="connsiteY296" fmla="*/ 2628 h 10714"/>
              <a:gd name="connsiteX297" fmla="*/ 1646 w 10000"/>
              <a:gd name="connsiteY297" fmla="*/ 2795 h 10714"/>
              <a:gd name="connsiteX298" fmla="*/ 1629 w 10000"/>
              <a:gd name="connsiteY298" fmla="*/ 2801 h 10714"/>
              <a:gd name="connsiteX299" fmla="*/ 1629 w 10000"/>
              <a:gd name="connsiteY299" fmla="*/ 2807 h 10714"/>
              <a:gd name="connsiteX300" fmla="*/ 1638 w 10000"/>
              <a:gd name="connsiteY300" fmla="*/ 2813 h 10714"/>
              <a:gd name="connsiteX301" fmla="*/ 1646 w 10000"/>
              <a:gd name="connsiteY301" fmla="*/ 2816 h 10714"/>
              <a:gd name="connsiteX302" fmla="*/ 1663 w 10000"/>
              <a:gd name="connsiteY302" fmla="*/ 2822 h 10714"/>
              <a:gd name="connsiteX303" fmla="*/ 1667 w 10000"/>
              <a:gd name="connsiteY303" fmla="*/ 2834 h 10714"/>
              <a:gd name="connsiteX304" fmla="*/ 1675 w 10000"/>
              <a:gd name="connsiteY304" fmla="*/ 2840 h 10714"/>
              <a:gd name="connsiteX305" fmla="*/ 1683 w 10000"/>
              <a:gd name="connsiteY305" fmla="*/ 2849 h 10714"/>
              <a:gd name="connsiteX306" fmla="*/ 1683 w 10000"/>
              <a:gd name="connsiteY306" fmla="*/ 2843 h 10714"/>
              <a:gd name="connsiteX307" fmla="*/ 1675 w 10000"/>
              <a:gd name="connsiteY307" fmla="*/ 2840 h 10714"/>
              <a:gd name="connsiteX308" fmla="*/ 1675 w 10000"/>
              <a:gd name="connsiteY308" fmla="*/ 2840 h 10714"/>
              <a:gd name="connsiteX309" fmla="*/ 1646 w 10000"/>
              <a:gd name="connsiteY309" fmla="*/ 2795 h 10714"/>
              <a:gd name="connsiteX310" fmla="*/ 1746 w 10000"/>
              <a:gd name="connsiteY310" fmla="*/ 2741 h 10714"/>
              <a:gd name="connsiteX311" fmla="*/ 1842 w 10000"/>
              <a:gd name="connsiteY311" fmla="*/ 2649 h 10714"/>
              <a:gd name="connsiteX312" fmla="*/ 1933 w 10000"/>
              <a:gd name="connsiteY312" fmla="*/ 2542 h 10714"/>
              <a:gd name="connsiteX313" fmla="*/ 2017 w 10000"/>
              <a:gd name="connsiteY313" fmla="*/ 2411 h 10714"/>
              <a:gd name="connsiteX314" fmla="*/ 2092 w 10000"/>
              <a:gd name="connsiteY314" fmla="*/ 2265 h 10714"/>
              <a:gd name="connsiteX315" fmla="*/ 2163 w 10000"/>
              <a:gd name="connsiteY315" fmla="*/ 2113 h 10714"/>
              <a:gd name="connsiteX316" fmla="*/ 2221 w 10000"/>
              <a:gd name="connsiteY316" fmla="*/ 1955 h 10714"/>
              <a:gd name="connsiteX317" fmla="*/ 2275 w 10000"/>
              <a:gd name="connsiteY317" fmla="*/ 1803 h 10714"/>
              <a:gd name="connsiteX318" fmla="*/ 2321 w 10000"/>
              <a:gd name="connsiteY318" fmla="*/ 1657 h 10714"/>
              <a:gd name="connsiteX319" fmla="*/ 2329 w 10000"/>
              <a:gd name="connsiteY319" fmla="*/ 1853 h 10714"/>
              <a:gd name="connsiteX320" fmla="*/ 2321 w 10000"/>
              <a:gd name="connsiteY320" fmla="*/ 2032 h 10714"/>
              <a:gd name="connsiteX321" fmla="*/ 2283 w 10000"/>
              <a:gd name="connsiteY321" fmla="*/ 2199 h 10714"/>
              <a:gd name="connsiteX322" fmla="*/ 2229 w 10000"/>
              <a:gd name="connsiteY322" fmla="*/ 2366 h 10714"/>
              <a:gd name="connsiteX323" fmla="*/ 2154 w 10000"/>
              <a:gd name="connsiteY323" fmla="*/ 2524 h 10714"/>
              <a:gd name="connsiteX324" fmla="*/ 2046 w 10000"/>
              <a:gd name="connsiteY324" fmla="*/ 2682 h 10714"/>
              <a:gd name="connsiteX325" fmla="*/ 1796 w 10000"/>
              <a:gd name="connsiteY325" fmla="*/ 3027 h 10714"/>
              <a:gd name="connsiteX326" fmla="*/ 2054 w 10000"/>
              <a:gd name="connsiteY326" fmla="*/ 3305 h 10714"/>
              <a:gd name="connsiteX327" fmla="*/ 2333 w 10000"/>
              <a:gd name="connsiteY327" fmla="*/ 3564 h 10714"/>
              <a:gd name="connsiteX328" fmla="*/ 2638 w 10000"/>
              <a:gd name="connsiteY328" fmla="*/ 3808 h 10714"/>
              <a:gd name="connsiteX329" fmla="*/ 2963 w 10000"/>
              <a:gd name="connsiteY329" fmla="*/ 4032 h 10714"/>
              <a:gd name="connsiteX330" fmla="*/ 4129 w 10000"/>
              <a:gd name="connsiteY330" fmla="*/ 4610 h 10714"/>
              <a:gd name="connsiteX331" fmla="*/ 4167 w 10000"/>
              <a:gd name="connsiteY331" fmla="*/ 4589 h 10714"/>
              <a:gd name="connsiteX332" fmla="*/ 4071 w 10000"/>
              <a:gd name="connsiteY332" fmla="*/ 4333 h 10714"/>
              <a:gd name="connsiteX333" fmla="*/ 3996 w 10000"/>
              <a:gd name="connsiteY333" fmla="*/ 4058 h 10714"/>
              <a:gd name="connsiteX334" fmla="*/ 3933 w 10000"/>
              <a:gd name="connsiteY334" fmla="*/ 3760 h 10714"/>
              <a:gd name="connsiteX335" fmla="*/ 3904 w 10000"/>
              <a:gd name="connsiteY335" fmla="*/ 3456 h 10714"/>
              <a:gd name="connsiteX336" fmla="*/ 3879 w 10000"/>
              <a:gd name="connsiteY336" fmla="*/ 3138 h 10714"/>
              <a:gd name="connsiteX337" fmla="*/ 3879 w 10000"/>
              <a:gd name="connsiteY337" fmla="*/ 2813 h 10714"/>
              <a:gd name="connsiteX338" fmla="*/ 3896 w 10000"/>
              <a:gd name="connsiteY338" fmla="*/ 2485 h 10714"/>
              <a:gd name="connsiteX339" fmla="*/ 3933 w 10000"/>
              <a:gd name="connsiteY339" fmla="*/ 2160 h 10714"/>
              <a:gd name="connsiteX340" fmla="*/ 3988 w 10000"/>
              <a:gd name="connsiteY340" fmla="*/ 1836 h 10714"/>
              <a:gd name="connsiteX341" fmla="*/ 4046 w 10000"/>
              <a:gd name="connsiteY341" fmla="*/ 1523 h 10714"/>
              <a:gd name="connsiteX342" fmla="*/ 4129 w 10000"/>
              <a:gd name="connsiteY342" fmla="*/ 1219 h 10714"/>
              <a:gd name="connsiteX343" fmla="*/ 4229 w 10000"/>
              <a:gd name="connsiteY343" fmla="*/ 933 h 10714"/>
              <a:gd name="connsiteX344" fmla="*/ 4333 w 10000"/>
              <a:gd name="connsiteY344" fmla="*/ 662 h 10714"/>
              <a:gd name="connsiteX345" fmla="*/ 4454 w 10000"/>
              <a:gd name="connsiteY345" fmla="*/ 417 h 10714"/>
              <a:gd name="connsiteX346" fmla="*/ 4583 w 10000"/>
              <a:gd name="connsiteY346" fmla="*/ 194 h 10714"/>
              <a:gd name="connsiteX347" fmla="*/ 4738 w 10000"/>
              <a:gd name="connsiteY347" fmla="*/ 0 h 10714"/>
              <a:gd name="connsiteX0" fmla="*/ 4738 w 10000"/>
              <a:gd name="connsiteY0" fmla="*/ 0 h 10714"/>
              <a:gd name="connsiteX1" fmla="*/ 4721 w 10000"/>
              <a:gd name="connsiteY1" fmla="*/ 48 h 10714"/>
              <a:gd name="connsiteX2" fmla="*/ 4713 w 10000"/>
              <a:gd name="connsiteY2" fmla="*/ 80 h 10714"/>
              <a:gd name="connsiteX3" fmla="*/ 4704 w 10000"/>
              <a:gd name="connsiteY3" fmla="*/ 101 h 10714"/>
              <a:gd name="connsiteX4" fmla="*/ 4704 w 10000"/>
              <a:gd name="connsiteY4" fmla="*/ 113 h 10714"/>
              <a:gd name="connsiteX5" fmla="*/ 4713 w 10000"/>
              <a:gd name="connsiteY5" fmla="*/ 119 h 10714"/>
              <a:gd name="connsiteX6" fmla="*/ 4713 w 10000"/>
              <a:gd name="connsiteY6" fmla="*/ 125 h 10714"/>
              <a:gd name="connsiteX7" fmla="*/ 4721 w 10000"/>
              <a:gd name="connsiteY7" fmla="*/ 125 h 10714"/>
              <a:gd name="connsiteX8" fmla="*/ 4721 w 10000"/>
              <a:gd name="connsiteY8" fmla="*/ 125 h 10714"/>
              <a:gd name="connsiteX9" fmla="*/ 4721 w 10000"/>
              <a:gd name="connsiteY9" fmla="*/ 134 h 10714"/>
              <a:gd name="connsiteX10" fmla="*/ 4713 w 10000"/>
              <a:gd name="connsiteY10" fmla="*/ 152 h 10714"/>
              <a:gd name="connsiteX11" fmla="*/ 4704 w 10000"/>
              <a:gd name="connsiteY11" fmla="*/ 179 h 10714"/>
              <a:gd name="connsiteX12" fmla="*/ 4692 w 10000"/>
              <a:gd name="connsiteY12" fmla="*/ 221 h 10714"/>
              <a:gd name="connsiteX13" fmla="*/ 4667 w 10000"/>
              <a:gd name="connsiteY13" fmla="*/ 280 h 10714"/>
              <a:gd name="connsiteX14" fmla="*/ 4629 w 10000"/>
              <a:gd name="connsiteY14" fmla="*/ 364 h 10714"/>
              <a:gd name="connsiteX15" fmla="*/ 4592 w 10000"/>
              <a:gd name="connsiteY15" fmla="*/ 465 h 10714"/>
              <a:gd name="connsiteX16" fmla="*/ 4533 w 10000"/>
              <a:gd name="connsiteY16" fmla="*/ 596 h 10714"/>
              <a:gd name="connsiteX17" fmla="*/ 4463 w 10000"/>
              <a:gd name="connsiteY17" fmla="*/ 754 h 10714"/>
              <a:gd name="connsiteX18" fmla="*/ 4379 w 10000"/>
              <a:gd name="connsiteY18" fmla="*/ 1001 h 10714"/>
              <a:gd name="connsiteX19" fmla="*/ 4321 w 10000"/>
              <a:gd name="connsiteY19" fmla="*/ 1266 h 10714"/>
              <a:gd name="connsiteX20" fmla="*/ 4275 w 10000"/>
              <a:gd name="connsiteY20" fmla="*/ 1538 h 10714"/>
              <a:gd name="connsiteX21" fmla="*/ 4213 w 10000"/>
              <a:gd name="connsiteY21" fmla="*/ 1827 h 10714"/>
              <a:gd name="connsiteX22" fmla="*/ 4204 w 10000"/>
              <a:gd name="connsiteY22" fmla="*/ 1889 h 10714"/>
              <a:gd name="connsiteX23" fmla="*/ 4192 w 10000"/>
              <a:gd name="connsiteY23" fmla="*/ 1982 h 10714"/>
              <a:gd name="connsiteX24" fmla="*/ 4183 w 10000"/>
              <a:gd name="connsiteY24" fmla="*/ 2080 h 10714"/>
              <a:gd name="connsiteX25" fmla="*/ 4175 w 10000"/>
              <a:gd name="connsiteY25" fmla="*/ 2187 h 10714"/>
              <a:gd name="connsiteX26" fmla="*/ 4175 w 10000"/>
              <a:gd name="connsiteY26" fmla="*/ 2297 h 10714"/>
              <a:gd name="connsiteX27" fmla="*/ 4192 w 10000"/>
              <a:gd name="connsiteY27" fmla="*/ 2396 h 10714"/>
              <a:gd name="connsiteX28" fmla="*/ 4213 w 10000"/>
              <a:gd name="connsiteY28" fmla="*/ 2482 h 10714"/>
              <a:gd name="connsiteX29" fmla="*/ 4250 w 10000"/>
              <a:gd name="connsiteY29" fmla="*/ 2542 h 10714"/>
              <a:gd name="connsiteX30" fmla="*/ 4450 w 10000"/>
              <a:gd name="connsiteY30" fmla="*/ 2530 h 10714"/>
              <a:gd name="connsiteX31" fmla="*/ 4646 w 10000"/>
              <a:gd name="connsiteY31" fmla="*/ 2482 h 10714"/>
              <a:gd name="connsiteX32" fmla="*/ 4833 w 10000"/>
              <a:gd name="connsiteY32" fmla="*/ 2405 h 10714"/>
              <a:gd name="connsiteX33" fmla="*/ 5025 w 10000"/>
              <a:gd name="connsiteY33" fmla="*/ 2297 h 10714"/>
              <a:gd name="connsiteX34" fmla="*/ 5200 w 10000"/>
              <a:gd name="connsiteY34" fmla="*/ 2172 h 10714"/>
              <a:gd name="connsiteX35" fmla="*/ 5371 w 10000"/>
              <a:gd name="connsiteY35" fmla="*/ 2020 h 10714"/>
              <a:gd name="connsiteX36" fmla="*/ 5533 w 10000"/>
              <a:gd name="connsiteY36" fmla="*/ 1859 h 10714"/>
              <a:gd name="connsiteX37" fmla="*/ 5683 w 10000"/>
              <a:gd name="connsiteY37" fmla="*/ 1690 h 10714"/>
              <a:gd name="connsiteX38" fmla="*/ 5829 w 10000"/>
              <a:gd name="connsiteY38" fmla="*/ 1511 h 10714"/>
              <a:gd name="connsiteX39" fmla="*/ 5954 w 10000"/>
              <a:gd name="connsiteY39" fmla="*/ 1326 h 10714"/>
              <a:gd name="connsiteX40" fmla="*/ 6071 w 10000"/>
              <a:gd name="connsiteY40" fmla="*/ 1147 h 10714"/>
              <a:gd name="connsiteX41" fmla="*/ 6167 w 10000"/>
              <a:gd name="connsiteY41" fmla="*/ 974 h 10714"/>
              <a:gd name="connsiteX42" fmla="*/ 6213 w 10000"/>
              <a:gd name="connsiteY42" fmla="*/ 974 h 10714"/>
              <a:gd name="connsiteX43" fmla="*/ 6213 w 10000"/>
              <a:gd name="connsiteY43" fmla="*/ 992 h 10714"/>
              <a:gd name="connsiteX44" fmla="*/ 6138 w 10000"/>
              <a:gd name="connsiteY44" fmla="*/ 1165 h 10714"/>
              <a:gd name="connsiteX45" fmla="*/ 6054 w 10000"/>
              <a:gd name="connsiteY45" fmla="*/ 1344 h 10714"/>
              <a:gd name="connsiteX46" fmla="*/ 5963 w 10000"/>
              <a:gd name="connsiteY46" fmla="*/ 1517 h 10714"/>
              <a:gd name="connsiteX47" fmla="*/ 5871 w 10000"/>
              <a:gd name="connsiteY47" fmla="*/ 1684 h 10714"/>
              <a:gd name="connsiteX48" fmla="*/ 5775 w 10000"/>
              <a:gd name="connsiteY48" fmla="*/ 1847 h 10714"/>
              <a:gd name="connsiteX49" fmla="*/ 5667 w 10000"/>
              <a:gd name="connsiteY49" fmla="*/ 1999 h 10714"/>
              <a:gd name="connsiteX50" fmla="*/ 5554 w 10000"/>
              <a:gd name="connsiteY50" fmla="*/ 2145 h 10714"/>
              <a:gd name="connsiteX51" fmla="*/ 5417 w 10000"/>
              <a:gd name="connsiteY51" fmla="*/ 2279 h 10714"/>
              <a:gd name="connsiteX52" fmla="*/ 5275 w 10000"/>
              <a:gd name="connsiteY52" fmla="*/ 2411 h 10714"/>
              <a:gd name="connsiteX53" fmla="*/ 5108 w 10000"/>
              <a:gd name="connsiteY53" fmla="*/ 2518 h 10714"/>
              <a:gd name="connsiteX54" fmla="*/ 4917 w 10000"/>
              <a:gd name="connsiteY54" fmla="*/ 2616 h 10714"/>
              <a:gd name="connsiteX55" fmla="*/ 4704 w 10000"/>
              <a:gd name="connsiteY55" fmla="*/ 2703 h 10714"/>
              <a:gd name="connsiteX56" fmla="*/ 4479 w 10000"/>
              <a:gd name="connsiteY56" fmla="*/ 2768 h 10714"/>
              <a:gd name="connsiteX57" fmla="*/ 4213 w 10000"/>
              <a:gd name="connsiteY57" fmla="*/ 2813 h 10714"/>
              <a:gd name="connsiteX58" fmla="*/ 4221 w 10000"/>
              <a:gd name="connsiteY58" fmla="*/ 3126 h 10714"/>
              <a:gd name="connsiteX59" fmla="*/ 4258 w 10000"/>
              <a:gd name="connsiteY59" fmla="*/ 3424 h 10714"/>
              <a:gd name="connsiteX60" fmla="*/ 4321 w 10000"/>
              <a:gd name="connsiteY60" fmla="*/ 3707 h 10714"/>
              <a:gd name="connsiteX61" fmla="*/ 4404 w 10000"/>
              <a:gd name="connsiteY61" fmla="*/ 3975 h 10714"/>
              <a:gd name="connsiteX62" fmla="*/ 4508 w 10000"/>
              <a:gd name="connsiteY62" fmla="*/ 4231 h 10714"/>
              <a:gd name="connsiteX63" fmla="*/ 4621 w 10000"/>
              <a:gd name="connsiteY63" fmla="*/ 4476 h 10714"/>
              <a:gd name="connsiteX64" fmla="*/ 4750 w 10000"/>
              <a:gd name="connsiteY64" fmla="*/ 4708 h 10714"/>
              <a:gd name="connsiteX65" fmla="*/ 4879 w 10000"/>
              <a:gd name="connsiteY65" fmla="*/ 4934 h 10714"/>
              <a:gd name="connsiteX66" fmla="*/ 4917 w 10000"/>
              <a:gd name="connsiteY66" fmla="*/ 4988 h 10714"/>
              <a:gd name="connsiteX67" fmla="*/ 4950 w 10000"/>
              <a:gd name="connsiteY67" fmla="*/ 5054 h 10714"/>
              <a:gd name="connsiteX68" fmla="*/ 4996 w 10000"/>
              <a:gd name="connsiteY68" fmla="*/ 5125 h 10714"/>
              <a:gd name="connsiteX69" fmla="*/ 5038 w 10000"/>
              <a:gd name="connsiteY69" fmla="*/ 5200 h 10714"/>
              <a:gd name="connsiteX70" fmla="*/ 5092 w 10000"/>
              <a:gd name="connsiteY70" fmla="*/ 5271 h 10714"/>
              <a:gd name="connsiteX71" fmla="*/ 5154 w 10000"/>
              <a:gd name="connsiteY71" fmla="*/ 5331 h 10714"/>
              <a:gd name="connsiteX72" fmla="*/ 5229 w 10000"/>
              <a:gd name="connsiteY72" fmla="*/ 5384 h 10714"/>
              <a:gd name="connsiteX73" fmla="*/ 5313 w 10000"/>
              <a:gd name="connsiteY73" fmla="*/ 5423 h 10714"/>
              <a:gd name="connsiteX74" fmla="*/ 5413 w 10000"/>
              <a:gd name="connsiteY74" fmla="*/ 5438 h 10714"/>
              <a:gd name="connsiteX75" fmla="*/ 5517 w 10000"/>
              <a:gd name="connsiteY75" fmla="*/ 5435 h 10714"/>
              <a:gd name="connsiteX76" fmla="*/ 5704 w 10000"/>
              <a:gd name="connsiteY76" fmla="*/ 5390 h 10714"/>
              <a:gd name="connsiteX77" fmla="*/ 5871 w 10000"/>
              <a:gd name="connsiteY77" fmla="*/ 5316 h 10714"/>
              <a:gd name="connsiteX78" fmla="*/ 6033 w 10000"/>
              <a:gd name="connsiteY78" fmla="*/ 5223 h 10714"/>
              <a:gd name="connsiteX79" fmla="*/ 6167 w 10000"/>
              <a:gd name="connsiteY79" fmla="*/ 5113 h 10714"/>
              <a:gd name="connsiteX80" fmla="*/ 6296 w 10000"/>
              <a:gd name="connsiteY80" fmla="*/ 4994 h 10714"/>
              <a:gd name="connsiteX81" fmla="*/ 6417 w 10000"/>
              <a:gd name="connsiteY81" fmla="*/ 4869 h 10714"/>
              <a:gd name="connsiteX82" fmla="*/ 6525 w 10000"/>
              <a:gd name="connsiteY82" fmla="*/ 4750 h 10714"/>
              <a:gd name="connsiteX83" fmla="*/ 6617 w 10000"/>
              <a:gd name="connsiteY83" fmla="*/ 4636 h 10714"/>
              <a:gd name="connsiteX84" fmla="*/ 6821 w 10000"/>
              <a:gd name="connsiteY84" fmla="*/ 4377 h 10714"/>
              <a:gd name="connsiteX85" fmla="*/ 7017 w 10000"/>
              <a:gd name="connsiteY85" fmla="*/ 4085 h 10714"/>
              <a:gd name="connsiteX86" fmla="*/ 7213 w 10000"/>
              <a:gd name="connsiteY86" fmla="*/ 3766 h 10714"/>
              <a:gd name="connsiteX87" fmla="*/ 7396 w 10000"/>
              <a:gd name="connsiteY87" fmla="*/ 3418 h 10714"/>
              <a:gd name="connsiteX88" fmla="*/ 7563 w 10000"/>
              <a:gd name="connsiteY88" fmla="*/ 3051 h 10714"/>
              <a:gd name="connsiteX89" fmla="*/ 7713 w 10000"/>
              <a:gd name="connsiteY89" fmla="*/ 2661 h 10714"/>
              <a:gd name="connsiteX90" fmla="*/ 7850 w 10000"/>
              <a:gd name="connsiteY90" fmla="*/ 2253 h 10714"/>
              <a:gd name="connsiteX91" fmla="*/ 7950 w 10000"/>
              <a:gd name="connsiteY91" fmla="*/ 1830 h 10714"/>
              <a:gd name="connsiteX92" fmla="*/ 8025 w 10000"/>
              <a:gd name="connsiteY92" fmla="*/ 1397 h 10714"/>
              <a:gd name="connsiteX93" fmla="*/ 8071 w 10000"/>
              <a:gd name="connsiteY93" fmla="*/ 954 h 10714"/>
              <a:gd name="connsiteX94" fmla="*/ 8108 w 10000"/>
              <a:gd name="connsiteY94" fmla="*/ 974 h 10714"/>
              <a:gd name="connsiteX95" fmla="*/ 8138 w 10000"/>
              <a:gd name="connsiteY95" fmla="*/ 1025 h 10714"/>
              <a:gd name="connsiteX96" fmla="*/ 8163 w 10000"/>
              <a:gd name="connsiteY96" fmla="*/ 1100 h 10714"/>
              <a:gd name="connsiteX97" fmla="*/ 8175 w 10000"/>
              <a:gd name="connsiteY97" fmla="*/ 1198 h 10714"/>
              <a:gd name="connsiteX98" fmla="*/ 8183 w 10000"/>
              <a:gd name="connsiteY98" fmla="*/ 1311 h 10714"/>
              <a:gd name="connsiteX99" fmla="*/ 8183 w 10000"/>
              <a:gd name="connsiteY99" fmla="*/ 1442 h 10714"/>
              <a:gd name="connsiteX100" fmla="*/ 8183 w 10000"/>
              <a:gd name="connsiteY100" fmla="*/ 1582 h 10714"/>
              <a:gd name="connsiteX101" fmla="*/ 8175 w 10000"/>
              <a:gd name="connsiteY101" fmla="*/ 1734 h 10714"/>
              <a:gd name="connsiteX102" fmla="*/ 8163 w 10000"/>
              <a:gd name="connsiteY102" fmla="*/ 1889 h 10714"/>
              <a:gd name="connsiteX103" fmla="*/ 8146 w 10000"/>
              <a:gd name="connsiteY103" fmla="*/ 2047 h 10714"/>
              <a:gd name="connsiteX104" fmla="*/ 8121 w 10000"/>
              <a:gd name="connsiteY104" fmla="*/ 2205 h 10714"/>
              <a:gd name="connsiteX105" fmla="*/ 8108 w 10000"/>
              <a:gd name="connsiteY105" fmla="*/ 2357 h 10714"/>
              <a:gd name="connsiteX106" fmla="*/ 8083 w 10000"/>
              <a:gd name="connsiteY106" fmla="*/ 2497 h 10714"/>
              <a:gd name="connsiteX107" fmla="*/ 8063 w 10000"/>
              <a:gd name="connsiteY107" fmla="*/ 2628 h 10714"/>
              <a:gd name="connsiteX108" fmla="*/ 8038 w 10000"/>
              <a:gd name="connsiteY108" fmla="*/ 2741 h 10714"/>
              <a:gd name="connsiteX109" fmla="*/ 8017 w 10000"/>
              <a:gd name="connsiteY109" fmla="*/ 2834 h 10714"/>
              <a:gd name="connsiteX110" fmla="*/ 8000 w 10000"/>
              <a:gd name="connsiteY110" fmla="*/ 2908 h 10714"/>
              <a:gd name="connsiteX111" fmla="*/ 7700 w 10000"/>
              <a:gd name="connsiteY111" fmla="*/ 3754 h 10714"/>
              <a:gd name="connsiteX112" fmla="*/ 7942 w 10000"/>
              <a:gd name="connsiteY112" fmla="*/ 3737 h 10714"/>
              <a:gd name="connsiteX113" fmla="*/ 8167 w 10000"/>
              <a:gd name="connsiteY113" fmla="*/ 3695 h 10714"/>
              <a:gd name="connsiteX114" fmla="*/ 8379 w 10000"/>
              <a:gd name="connsiteY114" fmla="*/ 3635 h 10714"/>
              <a:gd name="connsiteX115" fmla="*/ 8583 w 10000"/>
              <a:gd name="connsiteY115" fmla="*/ 3558 h 10714"/>
              <a:gd name="connsiteX116" fmla="*/ 8767 w 10000"/>
              <a:gd name="connsiteY116" fmla="*/ 3471 h 10714"/>
              <a:gd name="connsiteX117" fmla="*/ 8933 w 10000"/>
              <a:gd name="connsiteY117" fmla="*/ 3376 h 10714"/>
              <a:gd name="connsiteX118" fmla="*/ 9092 w 10000"/>
              <a:gd name="connsiteY118" fmla="*/ 3278 h 10714"/>
              <a:gd name="connsiteX119" fmla="*/ 9238 w 10000"/>
              <a:gd name="connsiteY119" fmla="*/ 3185 h 10714"/>
              <a:gd name="connsiteX120" fmla="*/ 9250 w 10000"/>
              <a:gd name="connsiteY120" fmla="*/ 3230 h 10714"/>
              <a:gd name="connsiteX121" fmla="*/ 9117 w 10000"/>
              <a:gd name="connsiteY121" fmla="*/ 3376 h 10714"/>
              <a:gd name="connsiteX122" fmla="*/ 8954 w 10000"/>
              <a:gd name="connsiteY122" fmla="*/ 3516 h 10714"/>
              <a:gd name="connsiteX123" fmla="*/ 8758 w 10000"/>
              <a:gd name="connsiteY123" fmla="*/ 3641 h 10714"/>
              <a:gd name="connsiteX124" fmla="*/ 8538 w 10000"/>
              <a:gd name="connsiteY124" fmla="*/ 3754 h 10714"/>
              <a:gd name="connsiteX125" fmla="*/ 8304 w 10000"/>
              <a:gd name="connsiteY125" fmla="*/ 3856 h 10714"/>
              <a:gd name="connsiteX126" fmla="*/ 8054 w 10000"/>
              <a:gd name="connsiteY126" fmla="*/ 3945 h 10714"/>
              <a:gd name="connsiteX127" fmla="*/ 7796 w 10000"/>
              <a:gd name="connsiteY127" fmla="*/ 4014 h 10714"/>
              <a:gd name="connsiteX128" fmla="*/ 7533 w 10000"/>
              <a:gd name="connsiteY128" fmla="*/ 4064 h 10714"/>
              <a:gd name="connsiteX129" fmla="*/ 7479 w 10000"/>
              <a:gd name="connsiteY129" fmla="*/ 4184 h 10714"/>
              <a:gd name="connsiteX130" fmla="*/ 7404 w 10000"/>
              <a:gd name="connsiteY130" fmla="*/ 4324 h 10714"/>
              <a:gd name="connsiteX131" fmla="*/ 7321 w 10000"/>
              <a:gd name="connsiteY131" fmla="*/ 4470 h 10714"/>
              <a:gd name="connsiteX132" fmla="*/ 7213 w 10000"/>
              <a:gd name="connsiteY132" fmla="*/ 4628 h 10714"/>
              <a:gd name="connsiteX133" fmla="*/ 7100 w 10000"/>
              <a:gd name="connsiteY133" fmla="*/ 4794 h 10714"/>
              <a:gd name="connsiteX134" fmla="*/ 6979 w 10000"/>
              <a:gd name="connsiteY134" fmla="*/ 4958 h 10714"/>
              <a:gd name="connsiteX135" fmla="*/ 6850 w 10000"/>
              <a:gd name="connsiteY135" fmla="*/ 5113 h 10714"/>
              <a:gd name="connsiteX136" fmla="*/ 6721 w 10000"/>
              <a:gd name="connsiteY136" fmla="*/ 5265 h 10714"/>
              <a:gd name="connsiteX137" fmla="*/ 6600 w 10000"/>
              <a:gd name="connsiteY137" fmla="*/ 5405 h 10714"/>
              <a:gd name="connsiteX138" fmla="*/ 6471 w 10000"/>
              <a:gd name="connsiteY138" fmla="*/ 5530 h 10714"/>
              <a:gd name="connsiteX139" fmla="*/ 6358 w 10000"/>
              <a:gd name="connsiteY139" fmla="*/ 5641 h 10714"/>
              <a:gd name="connsiteX140" fmla="*/ 6250 w 10000"/>
              <a:gd name="connsiteY140" fmla="*/ 5721 h 10714"/>
              <a:gd name="connsiteX141" fmla="*/ 6267 w 10000"/>
              <a:gd name="connsiteY141" fmla="*/ 5781 h 10714"/>
              <a:gd name="connsiteX142" fmla="*/ 6296 w 10000"/>
              <a:gd name="connsiteY142" fmla="*/ 5793 h 10714"/>
              <a:gd name="connsiteX143" fmla="*/ 6479 w 10000"/>
              <a:gd name="connsiteY143" fmla="*/ 5754 h 10714"/>
              <a:gd name="connsiteX144" fmla="*/ 6663 w 10000"/>
              <a:gd name="connsiteY144" fmla="*/ 5736 h 10714"/>
              <a:gd name="connsiteX145" fmla="*/ 6858 w 10000"/>
              <a:gd name="connsiteY145" fmla="*/ 5736 h 10714"/>
              <a:gd name="connsiteX146" fmla="*/ 7046 w 10000"/>
              <a:gd name="connsiteY146" fmla="*/ 5742 h 10714"/>
              <a:gd name="connsiteX147" fmla="*/ 7246 w 10000"/>
              <a:gd name="connsiteY147" fmla="*/ 5748 h 10714"/>
              <a:gd name="connsiteX148" fmla="*/ 7425 w 10000"/>
              <a:gd name="connsiteY148" fmla="*/ 5748 h 10714"/>
              <a:gd name="connsiteX149" fmla="*/ 7600 w 10000"/>
              <a:gd name="connsiteY149" fmla="*/ 5733 h 10714"/>
              <a:gd name="connsiteX150" fmla="*/ 7950 w 10000"/>
              <a:gd name="connsiteY150" fmla="*/ 5673 h 10714"/>
              <a:gd name="connsiteX151" fmla="*/ 8275 w 10000"/>
              <a:gd name="connsiteY151" fmla="*/ 5596 h 10714"/>
              <a:gd name="connsiteX152" fmla="*/ 8579 w 10000"/>
              <a:gd name="connsiteY152" fmla="*/ 5504 h 10714"/>
              <a:gd name="connsiteX153" fmla="*/ 8858 w 10000"/>
              <a:gd name="connsiteY153" fmla="*/ 5390 h 10714"/>
              <a:gd name="connsiteX154" fmla="*/ 9117 w 10000"/>
              <a:gd name="connsiteY154" fmla="*/ 5265 h 10714"/>
              <a:gd name="connsiteX155" fmla="*/ 9350 w 10000"/>
              <a:gd name="connsiteY155" fmla="*/ 5119 h 10714"/>
              <a:gd name="connsiteX156" fmla="*/ 9563 w 10000"/>
              <a:gd name="connsiteY156" fmla="*/ 4967 h 10714"/>
              <a:gd name="connsiteX157" fmla="*/ 9758 w 10000"/>
              <a:gd name="connsiteY157" fmla="*/ 4794 h 10714"/>
              <a:gd name="connsiteX158" fmla="*/ 9933 w 10000"/>
              <a:gd name="connsiteY158" fmla="*/ 4610 h 10714"/>
              <a:gd name="connsiteX159" fmla="*/ 10000 w 10000"/>
              <a:gd name="connsiteY159" fmla="*/ 4648 h 10714"/>
              <a:gd name="connsiteX160" fmla="*/ 10000 w 10000"/>
              <a:gd name="connsiteY160" fmla="*/ 4660 h 10714"/>
              <a:gd name="connsiteX161" fmla="*/ 9904 w 10000"/>
              <a:gd name="connsiteY161" fmla="*/ 4827 h 10714"/>
              <a:gd name="connsiteX162" fmla="*/ 9767 w 10000"/>
              <a:gd name="connsiteY162" fmla="*/ 5000 h 10714"/>
              <a:gd name="connsiteX163" fmla="*/ 9600 w 10000"/>
              <a:gd name="connsiteY163" fmla="*/ 5173 h 10714"/>
              <a:gd name="connsiteX164" fmla="*/ 9404 w 10000"/>
              <a:gd name="connsiteY164" fmla="*/ 5343 h 10714"/>
              <a:gd name="connsiteX165" fmla="*/ 9183 w 10000"/>
              <a:gd name="connsiteY165" fmla="*/ 5504 h 10714"/>
              <a:gd name="connsiteX166" fmla="*/ 8950 w 10000"/>
              <a:gd name="connsiteY166" fmla="*/ 5662 h 10714"/>
              <a:gd name="connsiteX167" fmla="*/ 8704 w 10000"/>
              <a:gd name="connsiteY167" fmla="*/ 5802 h 10714"/>
              <a:gd name="connsiteX168" fmla="*/ 8463 w 10000"/>
              <a:gd name="connsiteY168" fmla="*/ 5927 h 10714"/>
              <a:gd name="connsiteX169" fmla="*/ 8229 w 10000"/>
              <a:gd name="connsiteY169" fmla="*/ 6025 h 10714"/>
              <a:gd name="connsiteX170" fmla="*/ 8000 w 10000"/>
              <a:gd name="connsiteY170" fmla="*/ 6105 h 10714"/>
              <a:gd name="connsiteX171" fmla="*/ 7879 w 10000"/>
              <a:gd name="connsiteY171" fmla="*/ 6132 h 10714"/>
              <a:gd name="connsiteX172" fmla="*/ 7729 w 10000"/>
              <a:gd name="connsiteY172" fmla="*/ 6153 h 10714"/>
              <a:gd name="connsiteX173" fmla="*/ 7563 w 10000"/>
              <a:gd name="connsiteY173" fmla="*/ 6177 h 10714"/>
              <a:gd name="connsiteX174" fmla="*/ 7388 w 10000"/>
              <a:gd name="connsiteY174" fmla="*/ 6198 h 10714"/>
              <a:gd name="connsiteX175" fmla="*/ 7204 w 10000"/>
              <a:gd name="connsiteY175" fmla="*/ 6219 h 10714"/>
              <a:gd name="connsiteX176" fmla="*/ 7017 w 10000"/>
              <a:gd name="connsiteY176" fmla="*/ 6240 h 10714"/>
              <a:gd name="connsiteX177" fmla="*/ 6842 w 10000"/>
              <a:gd name="connsiteY177" fmla="*/ 6263 h 10714"/>
              <a:gd name="connsiteX178" fmla="*/ 6675 w 10000"/>
              <a:gd name="connsiteY178" fmla="*/ 6290 h 10714"/>
              <a:gd name="connsiteX179" fmla="*/ 6517 w 10000"/>
              <a:gd name="connsiteY179" fmla="*/ 6329 h 10714"/>
              <a:gd name="connsiteX180" fmla="*/ 6388 w 10000"/>
              <a:gd name="connsiteY180" fmla="*/ 6365 h 10714"/>
              <a:gd name="connsiteX181" fmla="*/ 6288 w 10000"/>
              <a:gd name="connsiteY181" fmla="*/ 6415 h 10714"/>
              <a:gd name="connsiteX182" fmla="*/ 6213 w 10000"/>
              <a:gd name="connsiteY182" fmla="*/ 6475 h 10714"/>
              <a:gd name="connsiteX183" fmla="*/ 6092 w 10000"/>
              <a:gd name="connsiteY183" fmla="*/ 6648 h 10714"/>
              <a:gd name="connsiteX184" fmla="*/ 6008 w 10000"/>
              <a:gd name="connsiteY184" fmla="*/ 6836 h 10714"/>
              <a:gd name="connsiteX185" fmla="*/ 5942 w 10000"/>
              <a:gd name="connsiteY185" fmla="*/ 7032 h 10714"/>
              <a:gd name="connsiteX186" fmla="*/ 5904 w 10000"/>
              <a:gd name="connsiteY186" fmla="*/ 7232 h 10714"/>
              <a:gd name="connsiteX187" fmla="*/ 5888 w 10000"/>
              <a:gd name="connsiteY187" fmla="*/ 7443 h 10714"/>
              <a:gd name="connsiteX188" fmla="*/ 5879 w 10000"/>
              <a:gd name="connsiteY188" fmla="*/ 7655 h 10714"/>
              <a:gd name="connsiteX189" fmla="*/ 5888 w 10000"/>
              <a:gd name="connsiteY189" fmla="*/ 7867 h 10714"/>
              <a:gd name="connsiteX190" fmla="*/ 5904 w 10000"/>
              <a:gd name="connsiteY190" fmla="*/ 8084 h 10714"/>
              <a:gd name="connsiteX191" fmla="*/ 5925 w 10000"/>
              <a:gd name="connsiteY191" fmla="*/ 8299 h 10714"/>
              <a:gd name="connsiteX192" fmla="*/ 5950 w 10000"/>
              <a:gd name="connsiteY192" fmla="*/ 8510 h 10714"/>
              <a:gd name="connsiteX193" fmla="*/ 5954 w 10000"/>
              <a:gd name="connsiteY193" fmla="*/ 8820 h 10714"/>
              <a:gd name="connsiteX194" fmla="*/ 5933 w 10000"/>
              <a:gd name="connsiteY194" fmla="*/ 9130 h 10714"/>
              <a:gd name="connsiteX195" fmla="*/ 5896 w 10000"/>
              <a:gd name="connsiteY195" fmla="*/ 9428 h 10714"/>
              <a:gd name="connsiteX196" fmla="*/ 5850 w 10000"/>
              <a:gd name="connsiteY196" fmla="*/ 9720 h 10714"/>
              <a:gd name="connsiteX197" fmla="*/ 5756 w 10000"/>
              <a:gd name="connsiteY197" fmla="*/ 10714 h 10714"/>
              <a:gd name="connsiteX198" fmla="*/ 4117 w 10000"/>
              <a:gd name="connsiteY198" fmla="*/ 10686 h 10714"/>
              <a:gd name="connsiteX199" fmla="*/ 4309 w 10000"/>
              <a:gd name="connsiteY199" fmla="*/ 10293 h 10714"/>
              <a:gd name="connsiteX200" fmla="*/ 4546 w 10000"/>
              <a:gd name="connsiteY200" fmla="*/ 9848 h 10714"/>
              <a:gd name="connsiteX201" fmla="*/ 4629 w 10000"/>
              <a:gd name="connsiteY201" fmla="*/ 9687 h 10714"/>
              <a:gd name="connsiteX202" fmla="*/ 4700 w 10000"/>
              <a:gd name="connsiteY202" fmla="*/ 9508 h 10714"/>
              <a:gd name="connsiteX203" fmla="*/ 4767 w 10000"/>
              <a:gd name="connsiteY203" fmla="*/ 9309 h 10714"/>
              <a:gd name="connsiteX204" fmla="*/ 4829 w 10000"/>
              <a:gd name="connsiteY204" fmla="*/ 9097 h 10714"/>
              <a:gd name="connsiteX205" fmla="*/ 4879 w 10000"/>
              <a:gd name="connsiteY205" fmla="*/ 8868 h 10714"/>
              <a:gd name="connsiteX206" fmla="*/ 4917 w 10000"/>
              <a:gd name="connsiteY206" fmla="*/ 8635 h 10714"/>
              <a:gd name="connsiteX207" fmla="*/ 4954 w 10000"/>
              <a:gd name="connsiteY207" fmla="*/ 8391 h 10714"/>
              <a:gd name="connsiteX208" fmla="*/ 4979 w 10000"/>
              <a:gd name="connsiteY208" fmla="*/ 8144 h 10714"/>
              <a:gd name="connsiteX209" fmla="*/ 5000 w 10000"/>
              <a:gd name="connsiteY209" fmla="*/ 7887 h 10714"/>
              <a:gd name="connsiteX210" fmla="*/ 5000 w 10000"/>
              <a:gd name="connsiteY210" fmla="*/ 7634 h 10714"/>
              <a:gd name="connsiteX211" fmla="*/ 5000 w 10000"/>
              <a:gd name="connsiteY211" fmla="*/ 7384 h 10714"/>
              <a:gd name="connsiteX212" fmla="*/ 4979 w 10000"/>
              <a:gd name="connsiteY212" fmla="*/ 7133 h 10714"/>
              <a:gd name="connsiteX213" fmla="*/ 4950 w 10000"/>
              <a:gd name="connsiteY213" fmla="*/ 6892 h 10714"/>
              <a:gd name="connsiteX214" fmla="*/ 4913 w 10000"/>
              <a:gd name="connsiteY214" fmla="*/ 6657 h 10714"/>
              <a:gd name="connsiteX215" fmla="*/ 4858 w 10000"/>
              <a:gd name="connsiteY215" fmla="*/ 6430 h 10714"/>
              <a:gd name="connsiteX216" fmla="*/ 4783 w 10000"/>
              <a:gd name="connsiteY216" fmla="*/ 6219 h 10714"/>
              <a:gd name="connsiteX217" fmla="*/ 4700 w 10000"/>
              <a:gd name="connsiteY217" fmla="*/ 6019 h 10714"/>
              <a:gd name="connsiteX218" fmla="*/ 4600 w 10000"/>
              <a:gd name="connsiteY218" fmla="*/ 5840 h 10714"/>
              <a:gd name="connsiteX219" fmla="*/ 4488 w 10000"/>
              <a:gd name="connsiteY219" fmla="*/ 5682 h 10714"/>
              <a:gd name="connsiteX220" fmla="*/ 4358 w 10000"/>
              <a:gd name="connsiteY220" fmla="*/ 5542 h 10714"/>
              <a:gd name="connsiteX221" fmla="*/ 4213 w 10000"/>
              <a:gd name="connsiteY221" fmla="*/ 5429 h 10714"/>
              <a:gd name="connsiteX222" fmla="*/ 4046 w 10000"/>
              <a:gd name="connsiteY222" fmla="*/ 5343 h 10714"/>
              <a:gd name="connsiteX223" fmla="*/ 3904 w 10000"/>
              <a:gd name="connsiteY223" fmla="*/ 5292 h 10714"/>
              <a:gd name="connsiteX224" fmla="*/ 3746 w 10000"/>
              <a:gd name="connsiteY224" fmla="*/ 5271 h 10714"/>
              <a:gd name="connsiteX225" fmla="*/ 3583 w 10000"/>
              <a:gd name="connsiteY225" fmla="*/ 5271 h 10714"/>
              <a:gd name="connsiteX226" fmla="*/ 3413 w 10000"/>
              <a:gd name="connsiteY226" fmla="*/ 5286 h 10714"/>
              <a:gd name="connsiteX227" fmla="*/ 3246 w 10000"/>
              <a:gd name="connsiteY227" fmla="*/ 5310 h 10714"/>
              <a:gd name="connsiteX228" fmla="*/ 3079 w 10000"/>
              <a:gd name="connsiteY228" fmla="*/ 5343 h 10714"/>
              <a:gd name="connsiteX229" fmla="*/ 2913 w 10000"/>
              <a:gd name="connsiteY229" fmla="*/ 5369 h 10714"/>
              <a:gd name="connsiteX230" fmla="*/ 2750 w 10000"/>
              <a:gd name="connsiteY230" fmla="*/ 5396 h 10714"/>
              <a:gd name="connsiteX231" fmla="*/ 2600 w 10000"/>
              <a:gd name="connsiteY231" fmla="*/ 5411 h 10714"/>
              <a:gd name="connsiteX232" fmla="*/ 2258 w 10000"/>
              <a:gd name="connsiteY232" fmla="*/ 5423 h 10714"/>
              <a:gd name="connsiteX233" fmla="*/ 1925 w 10000"/>
              <a:gd name="connsiteY233" fmla="*/ 5411 h 10714"/>
              <a:gd name="connsiteX234" fmla="*/ 1617 w 10000"/>
              <a:gd name="connsiteY234" fmla="*/ 5384 h 10714"/>
              <a:gd name="connsiteX235" fmla="*/ 1321 w 10000"/>
              <a:gd name="connsiteY235" fmla="*/ 5346 h 10714"/>
              <a:gd name="connsiteX236" fmla="*/ 1033 w 10000"/>
              <a:gd name="connsiteY236" fmla="*/ 5298 h 10714"/>
              <a:gd name="connsiteX237" fmla="*/ 758 w 10000"/>
              <a:gd name="connsiteY237" fmla="*/ 5250 h 10714"/>
              <a:gd name="connsiteX238" fmla="*/ 500 w 10000"/>
              <a:gd name="connsiteY238" fmla="*/ 5197 h 10714"/>
              <a:gd name="connsiteX239" fmla="*/ 517 w 10000"/>
              <a:gd name="connsiteY239" fmla="*/ 5137 h 10714"/>
              <a:gd name="connsiteX240" fmla="*/ 871 w 10000"/>
              <a:gd name="connsiteY240" fmla="*/ 5173 h 10714"/>
              <a:gd name="connsiteX241" fmla="*/ 1221 w 10000"/>
              <a:gd name="connsiteY241" fmla="*/ 5197 h 10714"/>
              <a:gd name="connsiteX242" fmla="*/ 1563 w 10000"/>
              <a:gd name="connsiteY242" fmla="*/ 5206 h 10714"/>
              <a:gd name="connsiteX243" fmla="*/ 1896 w 10000"/>
              <a:gd name="connsiteY243" fmla="*/ 5197 h 10714"/>
              <a:gd name="connsiteX244" fmla="*/ 2221 w 10000"/>
              <a:gd name="connsiteY244" fmla="*/ 5164 h 10714"/>
              <a:gd name="connsiteX245" fmla="*/ 2538 w 10000"/>
              <a:gd name="connsiteY245" fmla="*/ 5113 h 10714"/>
              <a:gd name="connsiteX246" fmla="*/ 2842 w 10000"/>
              <a:gd name="connsiteY246" fmla="*/ 5045 h 10714"/>
              <a:gd name="connsiteX247" fmla="*/ 3129 w 10000"/>
              <a:gd name="connsiteY247" fmla="*/ 4946 h 10714"/>
              <a:gd name="connsiteX248" fmla="*/ 3500 w 10000"/>
              <a:gd name="connsiteY248" fmla="*/ 4815 h 10714"/>
              <a:gd name="connsiteX249" fmla="*/ 2821 w 10000"/>
              <a:gd name="connsiteY249" fmla="*/ 4389 h 10714"/>
              <a:gd name="connsiteX250" fmla="*/ 2213 w 10000"/>
              <a:gd name="connsiteY250" fmla="*/ 3912 h 10714"/>
              <a:gd name="connsiteX251" fmla="*/ 1879 w 10000"/>
              <a:gd name="connsiteY251" fmla="*/ 3939 h 10714"/>
              <a:gd name="connsiteX252" fmla="*/ 1554 w 10000"/>
              <a:gd name="connsiteY252" fmla="*/ 3939 h 10714"/>
              <a:gd name="connsiteX253" fmla="*/ 1258 w 10000"/>
              <a:gd name="connsiteY253" fmla="*/ 3912 h 10714"/>
              <a:gd name="connsiteX254" fmla="*/ 979 w 10000"/>
              <a:gd name="connsiteY254" fmla="*/ 3856 h 10714"/>
              <a:gd name="connsiteX255" fmla="*/ 721 w 10000"/>
              <a:gd name="connsiteY255" fmla="*/ 3775 h 10714"/>
              <a:gd name="connsiteX256" fmla="*/ 496 w 10000"/>
              <a:gd name="connsiteY256" fmla="*/ 3674 h 10714"/>
              <a:gd name="connsiteX257" fmla="*/ 296 w 10000"/>
              <a:gd name="connsiteY257" fmla="*/ 3549 h 10714"/>
              <a:gd name="connsiteX258" fmla="*/ 129 w 10000"/>
              <a:gd name="connsiteY258" fmla="*/ 3403 h 10714"/>
              <a:gd name="connsiteX259" fmla="*/ 0 w 10000"/>
              <a:gd name="connsiteY259" fmla="*/ 3245 h 10714"/>
              <a:gd name="connsiteX260" fmla="*/ 17 w 10000"/>
              <a:gd name="connsiteY260" fmla="*/ 3218 h 10714"/>
              <a:gd name="connsiteX261" fmla="*/ 71 w 10000"/>
              <a:gd name="connsiteY261" fmla="*/ 3245 h 10714"/>
              <a:gd name="connsiteX262" fmla="*/ 138 w 10000"/>
              <a:gd name="connsiteY262" fmla="*/ 3349 h 10714"/>
              <a:gd name="connsiteX263" fmla="*/ 246 w 10000"/>
              <a:gd name="connsiteY263" fmla="*/ 3439 h 10714"/>
              <a:gd name="connsiteX264" fmla="*/ 379 w 10000"/>
              <a:gd name="connsiteY264" fmla="*/ 3528 h 10714"/>
              <a:gd name="connsiteX265" fmla="*/ 538 w 10000"/>
              <a:gd name="connsiteY265" fmla="*/ 3597 h 10714"/>
              <a:gd name="connsiteX266" fmla="*/ 721 w 10000"/>
              <a:gd name="connsiteY266" fmla="*/ 3656 h 10714"/>
              <a:gd name="connsiteX267" fmla="*/ 913 w 10000"/>
              <a:gd name="connsiteY267" fmla="*/ 3701 h 10714"/>
              <a:gd name="connsiteX268" fmla="*/ 1117 w 10000"/>
              <a:gd name="connsiteY268" fmla="*/ 3728 h 10714"/>
              <a:gd name="connsiteX269" fmla="*/ 1329 w 10000"/>
              <a:gd name="connsiteY269" fmla="*/ 3737 h 10714"/>
              <a:gd name="connsiteX270" fmla="*/ 1533 w 10000"/>
              <a:gd name="connsiteY270" fmla="*/ 3734 h 10714"/>
              <a:gd name="connsiteX271" fmla="*/ 1646 w 10000"/>
              <a:gd name="connsiteY271" fmla="*/ 3722 h 10714"/>
              <a:gd name="connsiteX272" fmla="*/ 1746 w 10000"/>
              <a:gd name="connsiteY272" fmla="*/ 3722 h 10714"/>
              <a:gd name="connsiteX273" fmla="*/ 1833 w 10000"/>
              <a:gd name="connsiteY273" fmla="*/ 3710 h 10714"/>
              <a:gd name="connsiteX274" fmla="*/ 1917 w 10000"/>
              <a:gd name="connsiteY274" fmla="*/ 3695 h 10714"/>
              <a:gd name="connsiteX275" fmla="*/ 1988 w 10000"/>
              <a:gd name="connsiteY275" fmla="*/ 3662 h 10714"/>
              <a:gd name="connsiteX276" fmla="*/ 1788 w 10000"/>
              <a:gd name="connsiteY276" fmla="*/ 3391 h 10714"/>
              <a:gd name="connsiteX277" fmla="*/ 1617 w 10000"/>
              <a:gd name="connsiteY277" fmla="*/ 3126 h 10714"/>
              <a:gd name="connsiteX278" fmla="*/ 1454 w 10000"/>
              <a:gd name="connsiteY278" fmla="*/ 2849 h 10714"/>
              <a:gd name="connsiteX279" fmla="*/ 1313 w 10000"/>
              <a:gd name="connsiteY279" fmla="*/ 2563 h 10714"/>
              <a:gd name="connsiteX280" fmla="*/ 1175 w 10000"/>
              <a:gd name="connsiteY280" fmla="*/ 2253 h 10714"/>
              <a:gd name="connsiteX281" fmla="*/ 1046 w 10000"/>
              <a:gd name="connsiteY281" fmla="*/ 1919 h 10714"/>
              <a:gd name="connsiteX282" fmla="*/ 1033 w 10000"/>
              <a:gd name="connsiteY282" fmla="*/ 1859 h 10714"/>
              <a:gd name="connsiteX283" fmla="*/ 1000 w 10000"/>
              <a:gd name="connsiteY283" fmla="*/ 1776 h 10714"/>
              <a:gd name="connsiteX284" fmla="*/ 979 w 10000"/>
              <a:gd name="connsiteY284" fmla="*/ 1684 h 10714"/>
              <a:gd name="connsiteX285" fmla="*/ 950 w 10000"/>
              <a:gd name="connsiteY285" fmla="*/ 1591 h 10714"/>
              <a:gd name="connsiteX286" fmla="*/ 925 w 10000"/>
              <a:gd name="connsiteY286" fmla="*/ 1490 h 10714"/>
              <a:gd name="connsiteX287" fmla="*/ 917 w 10000"/>
              <a:gd name="connsiteY287" fmla="*/ 1397 h 10714"/>
              <a:gd name="connsiteX288" fmla="*/ 917 w 10000"/>
              <a:gd name="connsiteY288" fmla="*/ 1311 h 10714"/>
              <a:gd name="connsiteX289" fmla="*/ 933 w 10000"/>
              <a:gd name="connsiteY289" fmla="*/ 1234 h 10714"/>
              <a:gd name="connsiteX290" fmla="*/ 963 w 10000"/>
              <a:gd name="connsiteY290" fmla="*/ 1180 h 10714"/>
              <a:gd name="connsiteX291" fmla="*/ 1000 w 10000"/>
              <a:gd name="connsiteY291" fmla="*/ 1192 h 10714"/>
              <a:gd name="connsiteX292" fmla="*/ 1033 w 10000"/>
              <a:gd name="connsiteY292" fmla="*/ 1496 h 10714"/>
              <a:gd name="connsiteX293" fmla="*/ 1108 w 10000"/>
              <a:gd name="connsiteY293" fmla="*/ 1800 h 10714"/>
              <a:gd name="connsiteX294" fmla="*/ 1221 w 10000"/>
              <a:gd name="connsiteY294" fmla="*/ 2098 h 10714"/>
              <a:gd name="connsiteX295" fmla="*/ 1358 w 10000"/>
              <a:gd name="connsiteY295" fmla="*/ 2372 h 10714"/>
              <a:gd name="connsiteX296" fmla="*/ 1508 w 10000"/>
              <a:gd name="connsiteY296" fmla="*/ 2628 h 10714"/>
              <a:gd name="connsiteX297" fmla="*/ 1646 w 10000"/>
              <a:gd name="connsiteY297" fmla="*/ 2795 h 10714"/>
              <a:gd name="connsiteX298" fmla="*/ 1629 w 10000"/>
              <a:gd name="connsiteY298" fmla="*/ 2801 h 10714"/>
              <a:gd name="connsiteX299" fmla="*/ 1629 w 10000"/>
              <a:gd name="connsiteY299" fmla="*/ 2807 h 10714"/>
              <a:gd name="connsiteX300" fmla="*/ 1638 w 10000"/>
              <a:gd name="connsiteY300" fmla="*/ 2813 h 10714"/>
              <a:gd name="connsiteX301" fmla="*/ 1646 w 10000"/>
              <a:gd name="connsiteY301" fmla="*/ 2816 h 10714"/>
              <a:gd name="connsiteX302" fmla="*/ 1663 w 10000"/>
              <a:gd name="connsiteY302" fmla="*/ 2822 h 10714"/>
              <a:gd name="connsiteX303" fmla="*/ 1667 w 10000"/>
              <a:gd name="connsiteY303" fmla="*/ 2834 h 10714"/>
              <a:gd name="connsiteX304" fmla="*/ 1675 w 10000"/>
              <a:gd name="connsiteY304" fmla="*/ 2840 h 10714"/>
              <a:gd name="connsiteX305" fmla="*/ 1683 w 10000"/>
              <a:gd name="connsiteY305" fmla="*/ 2849 h 10714"/>
              <a:gd name="connsiteX306" fmla="*/ 1683 w 10000"/>
              <a:gd name="connsiteY306" fmla="*/ 2843 h 10714"/>
              <a:gd name="connsiteX307" fmla="*/ 1675 w 10000"/>
              <a:gd name="connsiteY307" fmla="*/ 2840 h 10714"/>
              <a:gd name="connsiteX308" fmla="*/ 1675 w 10000"/>
              <a:gd name="connsiteY308" fmla="*/ 2840 h 10714"/>
              <a:gd name="connsiteX309" fmla="*/ 1646 w 10000"/>
              <a:gd name="connsiteY309" fmla="*/ 2795 h 10714"/>
              <a:gd name="connsiteX310" fmla="*/ 1746 w 10000"/>
              <a:gd name="connsiteY310" fmla="*/ 2741 h 10714"/>
              <a:gd name="connsiteX311" fmla="*/ 1842 w 10000"/>
              <a:gd name="connsiteY311" fmla="*/ 2649 h 10714"/>
              <a:gd name="connsiteX312" fmla="*/ 1933 w 10000"/>
              <a:gd name="connsiteY312" fmla="*/ 2542 h 10714"/>
              <a:gd name="connsiteX313" fmla="*/ 2017 w 10000"/>
              <a:gd name="connsiteY313" fmla="*/ 2411 h 10714"/>
              <a:gd name="connsiteX314" fmla="*/ 2092 w 10000"/>
              <a:gd name="connsiteY314" fmla="*/ 2265 h 10714"/>
              <a:gd name="connsiteX315" fmla="*/ 2163 w 10000"/>
              <a:gd name="connsiteY315" fmla="*/ 2113 h 10714"/>
              <a:gd name="connsiteX316" fmla="*/ 2221 w 10000"/>
              <a:gd name="connsiteY316" fmla="*/ 1955 h 10714"/>
              <a:gd name="connsiteX317" fmla="*/ 2275 w 10000"/>
              <a:gd name="connsiteY317" fmla="*/ 1803 h 10714"/>
              <a:gd name="connsiteX318" fmla="*/ 2321 w 10000"/>
              <a:gd name="connsiteY318" fmla="*/ 1657 h 10714"/>
              <a:gd name="connsiteX319" fmla="*/ 2329 w 10000"/>
              <a:gd name="connsiteY319" fmla="*/ 1853 h 10714"/>
              <a:gd name="connsiteX320" fmla="*/ 2321 w 10000"/>
              <a:gd name="connsiteY320" fmla="*/ 2032 h 10714"/>
              <a:gd name="connsiteX321" fmla="*/ 2283 w 10000"/>
              <a:gd name="connsiteY321" fmla="*/ 2199 h 10714"/>
              <a:gd name="connsiteX322" fmla="*/ 2229 w 10000"/>
              <a:gd name="connsiteY322" fmla="*/ 2366 h 10714"/>
              <a:gd name="connsiteX323" fmla="*/ 2154 w 10000"/>
              <a:gd name="connsiteY323" fmla="*/ 2524 h 10714"/>
              <a:gd name="connsiteX324" fmla="*/ 2046 w 10000"/>
              <a:gd name="connsiteY324" fmla="*/ 2682 h 10714"/>
              <a:gd name="connsiteX325" fmla="*/ 1796 w 10000"/>
              <a:gd name="connsiteY325" fmla="*/ 3027 h 10714"/>
              <a:gd name="connsiteX326" fmla="*/ 2054 w 10000"/>
              <a:gd name="connsiteY326" fmla="*/ 3305 h 10714"/>
              <a:gd name="connsiteX327" fmla="*/ 2333 w 10000"/>
              <a:gd name="connsiteY327" fmla="*/ 3564 h 10714"/>
              <a:gd name="connsiteX328" fmla="*/ 2638 w 10000"/>
              <a:gd name="connsiteY328" fmla="*/ 3808 h 10714"/>
              <a:gd name="connsiteX329" fmla="*/ 2963 w 10000"/>
              <a:gd name="connsiteY329" fmla="*/ 4032 h 10714"/>
              <a:gd name="connsiteX330" fmla="*/ 4129 w 10000"/>
              <a:gd name="connsiteY330" fmla="*/ 4610 h 10714"/>
              <a:gd name="connsiteX331" fmla="*/ 4167 w 10000"/>
              <a:gd name="connsiteY331" fmla="*/ 4589 h 10714"/>
              <a:gd name="connsiteX332" fmla="*/ 4071 w 10000"/>
              <a:gd name="connsiteY332" fmla="*/ 4333 h 10714"/>
              <a:gd name="connsiteX333" fmla="*/ 3996 w 10000"/>
              <a:gd name="connsiteY333" fmla="*/ 4058 h 10714"/>
              <a:gd name="connsiteX334" fmla="*/ 3933 w 10000"/>
              <a:gd name="connsiteY334" fmla="*/ 3760 h 10714"/>
              <a:gd name="connsiteX335" fmla="*/ 3904 w 10000"/>
              <a:gd name="connsiteY335" fmla="*/ 3456 h 10714"/>
              <a:gd name="connsiteX336" fmla="*/ 3879 w 10000"/>
              <a:gd name="connsiteY336" fmla="*/ 3138 h 10714"/>
              <a:gd name="connsiteX337" fmla="*/ 3879 w 10000"/>
              <a:gd name="connsiteY337" fmla="*/ 2813 h 10714"/>
              <a:gd name="connsiteX338" fmla="*/ 3896 w 10000"/>
              <a:gd name="connsiteY338" fmla="*/ 2485 h 10714"/>
              <a:gd name="connsiteX339" fmla="*/ 3933 w 10000"/>
              <a:gd name="connsiteY339" fmla="*/ 2160 h 10714"/>
              <a:gd name="connsiteX340" fmla="*/ 3988 w 10000"/>
              <a:gd name="connsiteY340" fmla="*/ 1836 h 10714"/>
              <a:gd name="connsiteX341" fmla="*/ 4046 w 10000"/>
              <a:gd name="connsiteY341" fmla="*/ 1523 h 10714"/>
              <a:gd name="connsiteX342" fmla="*/ 4129 w 10000"/>
              <a:gd name="connsiteY342" fmla="*/ 1219 h 10714"/>
              <a:gd name="connsiteX343" fmla="*/ 4229 w 10000"/>
              <a:gd name="connsiteY343" fmla="*/ 933 h 10714"/>
              <a:gd name="connsiteX344" fmla="*/ 4333 w 10000"/>
              <a:gd name="connsiteY344" fmla="*/ 662 h 10714"/>
              <a:gd name="connsiteX345" fmla="*/ 4454 w 10000"/>
              <a:gd name="connsiteY345" fmla="*/ 417 h 10714"/>
              <a:gd name="connsiteX346" fmla="*/ 4583 w 10000"/>
              <a:gd name="connsiteY346" fmla="*/ 194 h 10714"/>
              <a:gd name="connsiteX347" fmla="*/ 4738 w 10000"/>
              <a:gd name="connsiteY347" fmla="*/ 0 h 10714"/>
              <a:gd name="connsiteX0" fmla="*/ 4738 w 10000"/>
              <a:gd name="connsiteY0" fmla="*/ 0 h 10741"/>
              <a:gd name="connsiteX1" fmla="*/ 4721 w 10000"/>
              <a:gd name="connsiteY1" fmla="*/ 48 h 10741"/>
              <a:gd name="connsiteX2" fmla="*/ 4713 w 10000"/>
              <a:gd name="connsiteY2" fmla="*/ 80 h 10741"/>
              <a:gd name="connsiteX3" fmla="*/ 4704 w 10000"/>
              <a:gd name="connsiteY3" fmla="*/ 101 h 10741"/>
              <a:gd name="connsiteX4" fmla="*/ 4704 w 10000"/>
              <a:gd name="connsiteY4" fmla="*/ 113 h 10741"/>
              <a:gd name="connsiteX5" fmla="*/ 4713 w 10000"/>
              <a:gd name="connsiteY5" fmla="*/ 119 h 10741"/>
              <a:gd name="connsiteX6" fmla="*/ 4713 w 10000"/>
              <a:gd name="connsiteY6" fmla="*/ 125 h 10741"/>
              <a:gd name="connsiteX7" fmla="*/ 4721 w 10000"/>
              <a:gd name="connsiteY7" fmla="*/ 125 h 10741"/>
              <a:gd name="connsiteX8" fmla="*/ 4721 w 10000"/>
              <a:gd name="connsiteY8" fmla="*/ 125 h 10741"/>
              <a:gd name="connsiteX9" fmla="*/ 4721 w 10000"/>
              <a:gd name="connsiteY9" fmla="*/ 134 h 10741"/>
              <a:gd name="connsiteX10" fmla="*/ 4713 w 10000"/>
              <a:gd name="connsiteY10" fmla="*/ 152 h 10741"/>
              <a:gd name="connsiteX11" fmla="*/ 4704 w 10000"/>
              <a:gd name="connsiteY11" fmla="*/ 179 h 10741"/>
              <a:gd name="connsiteX12" fmla="*/ 4692 w 10000"/>
              <a:gd name="connsiteY12" fmla="*/ 221 h 10741"/>
              <a:gd name="connsiteX13" fmla="*/ 4667 w 10000"/>
              <a:gd name="connsiteY13" fmla="*/ 280 h 10741"/>
              <a:gd name="connsiteX14" fmla="*/ 4629 w 10000"/>
              <a:gd name="connsiteY14" fmla="*/ 364 h 10741"/>
              <a:gd name="connsiteX15" fmla="*/ 4592 w 10000"/>
              <a:gd name="connsiteY15" fmla="*/ 465 h 10741"/>
              <a:gd name="connsiteX16" fmla="*/ 4533 w 10000"/>
              <a:gd name="connsiteY16" fmla="*/ 596 h 10741"/>
              <a:gd name="connsiteX17" fmla="*/ 4463 w 10000"/>
              <a:gd name="connsiteY17" fmla="*/ 754 h 10741"/>
              <a:gd name="connsiteX18" fmla="*/ 4379 w 10000"/>
              <a:gd name="connsiteY18" fmla="*/ 1001 h 10741"/>
              <a:gd name="connsiteX19" fmla="*/ 4321 w 10000"/>
              <a:gd name="connsiteY19" fmla="*/ 1266 h 10741"/>
              <a:gd name="connsiteX20" fmla="*/ 4275 w 10000"/>
              <a:gd name="connsiteY20" fmla="*/ 1538 h 10741"/>
              <a:gd name="connsiteX21" fmla="*/ 4213 w 10000"/>
              <a:gd name="connsiteY21" fmla="*/ 1827 h 10741"/>
              <a:gd name="connsiteX22" fmla="*/ 4204 w 10000"/>
              <a:gd name="connsiteY22" fmla="*/ 1889 h 10741"/>
              <a:gd name="connsiteX23" fmla="*/ 4192 w 10000"/>
              <a:gd name="connsiteY23" fmla="*/ 1982 h 10741"/>
              <a:gd name="connsiteX24" fmla="*/ 4183 w 10000"/>
              <a:gd name="connsiteY24" fmla="*/ 2080 h 10741"/>
              <a:gd name="connsiteX25" fmla="*/ 4175 w 10000"/>
              <a:gd name="connsiteY25" fmla="*/ 2187 h 10741"/>
              <a:gd name="connsiteX26" fmla="*/ 4175 w 10000"/>
              <a:gd name="connsiteY26" fmla="*/ 2297 h 10741"/>
              <a:gd name="connsiteX27" fmla="*/ 4192 w 10000"/>
              <a:gd name="connsiteY27" fmla="*/ 2396 h 10741"/>
              <a:gd name="connsiteX28" fmla="*/ 4213 w 10000"/>
              <a:gd name="connsiteY28" fmla="*/ 2482 h 10741"/>
              <a:gd name="connsiteX29" fmla="*/ 4250 w 10000"/>
              <a:gd name="connsiteY29" fmla="*/ 2542 h 10741"/>
              <a:gd name="connsiteX30" fmla="*/ 4450 w 10000"/>
              <a:gd name="connsiteY30" fmla="*/ 2530 h 10741"/>
              <a:gd name="connsiteX31" fmla="*/ 4646 w 10000"/>
              <a:gd name="connsiteY31" fmla="*/ 2482 h 10741"/>
              <a:gd name="connsiteX32" fmla="*/ 4833 w 10000"/>
              <a:gd name="connsiteY32" fmla="*/ 2405 h 10741"/>
              <a:gd name="connsiteX33" fmla="*/ 5025 w 10000"/>
              <a:gd name="connsiteY33" fmla="*/ 2297 h 10741"/>
              <a:gd name="connsiteX34" fmla="*/ 5200 w 10000"/>
              <a:gd name="connsiteY34" fmla="*/ 2172 h 10741"/>
              <a:gd name="connsiteX35" fmla="*/ 5371 w 10000"/>
              <a:gd name="connsiteY35" fmla="*/ 2020 h 10741"/>
              <a:gd name="connsiteX36" fmla="*/ 5533 w 10000"/>
              <a:gd name="connsiteY36" fmla="*/ 1859 h 10741"/>
              <a:gd name="connsiteX37" fmla="*/ 5683 w 10000"/>
              <a:gd name="connsiteY37" fmla="*/ 1690 h 10741"/>
              <a:gd name="connsiteX38" fmla="*/ 5829 w 10000"/>
              <a:gd name="connsiteY38" fmla="*/ 1511 h 10741"/>
              <a:gd name="connsiteX39" fmla="*/ 5954 w 10000"/>
              <a:gd name="connsiteY39" fmla="*/ 1326 h 10741"/>
              <a:gd name="connsiteX40" fmla="*/ 6071 w 10000"/>
              <a:gd name="connsiteY40" fmla="*/ 1147 h 10741"/>
              <a:gd name="connsiteX41" fmla="*/ 6167 w 10000"/>
              <a:gd name="connsiteY41" fmla="*/ 974 h 10741"/>
              <a:gd name="connsiteX42" fmla="*/ 6213 w 10000"/>
              <a:gd name="connsiteY42" fmla="*/ 974 h 10741"/>
              <a:gd name="connsiteX43" fmla="*/ 6213 w 10000"/>
              <a:gd name="connsiteY43" fmla="*/ 992 h 10741"/>
              <a:gd name="connsiteX44" fmla="*/ 6138 w 10000"/>
              <a:gd name="connsiteY44" fmla="*/ 1165 h 10741"/>
              <a:gd name="connsiteX45" fmla="*/ 6054 w 10000"/>
              <a:gd name="connsiteY45" fmla="*/ 1344 h 10741"/>
              <a:gd name="connsiteX46" fmla="*/ 5963 w 10000"/>
              <a:gd name="connsiteY46" fmla="*/ 1517 h 10741"/>
              <a:gd name="connsiteX47" fmla="*/ 5871 w 10000"/>
              <a:gd name="connsiteY47" fmla="*/ 1684 h 10741"/>
              <a:gd name="connsiteX48" fmla="*/ 5775 w 10000"/>
              <a:gd name="connsiteY48" fmla="*/ 1847 h 10741"/>
              <a:gd name="connsiteX49" fmla="*/ 5667 w 10000"/>
              <a:gd name="connsiteY49" fmla="*/ 1999 h 10741"/>
              <a:gd name="connsiteX50" fmla="*/ 5554 w 10000"/>
              <a:gd name="connsiteY50" fmla="*/ 2145 h 10741"/>
              <a:gd name="connsiteX51" fmla="*/ 5417 w 10000"/>
              <a:gd name="connsiteY51" fmla="*/ 2279 h 10741"/>
              <a:gd name="connsiteX52" fmla="*/ 5275 w 10000"/>
              <a:gd name="connsiteY52" fmla="*/ 2411 h 10741"/>
              <a:gd name="connsiteX53" fmla="*/ 5108 w 10000"/>
              <a:gd name="connsiteY53" fmla="*/ 2518 h 10741"/>
              <a:gd name="connsiteX54" fmla="*/ 4917 w 10000"/>
              <a:gd name="connsiteY54" fmla="*/ 2616 h 10741"/>
              <a:gd name="connsiteX55" fmla="*/ 4704 w 10000"/>
              <a:gd name="connsiteY55" fmla="*/ 2703 h 10741"/>
              <a:gd name="connsiteX56" fmla="*/ 4479 w 10000"/>
              <a:gd name="connsiteY56" fmla="*/ 2768 h 10741"/>
              <a:gd name="connsiteX57" fmla="*/ 4213 w 10000"/>
              <a:gd name="connsiteY57" fmla="*/ 2813 h 10741"/>
              <a:gd name="connsiteX58" fmla="*/ 4221 w 10000"/>
              <a:gd name="connsiteY58" fmla="*/ 3126 h 10741"/>
              <a:gd name="connsiteX59" fmla="*/ 4258 w 10000"/>
              <a:gd name="connsiteY59" fmla="*/ 3424 h 10741"/>
              <a:gd name="connsiteX60" fmla="*/ 4321 w 10000"/>
              <a:gd name="connsiteY60" fmla="*/ 3707 h 10741"/>
              <a:gd name="connsiteX61" fmla="*/ 4404 w 10000"/>
              <a:gd name="connsiteY61" fmla="*/ 3975 h 10741"/>
              <a:gd name="connsiteX62" fmla="*/ 4508 w 10000"/>
              <a:gd name="connsiteY62" fmla="*/ 4231 h 10741"/>
              <a:gd name="connsiteX63" fmla="*/ 4621 w 10000"/>
              <a:gd name="connsiteY63" fmla="*/ 4476 h 10741"/>
              <a:gd name="connsiteX64" fmla="*/ 4750 w 10000"/>
              <a:gd name="connsiteY64" fmla="*/ 4708 h 10741"/>
              <a:gd name="connsiteX65" fmla="*/ 4879 w 10000"/>
              <a:gd name="connsiteY65" fmla="*/ 4934 h 10741"/>
              <a:gd name="connsiteX66" fmla="*/ 4917 w 10000"/>
              <a:gd name="connsiteY66" fmla="*/ 4988 h 10741"/>
              <a:gd name="connsiteX67" fmla="*/ 4950 w 10000"/>
              <a:gd name="connsiteY67" fmla="*/ 5054 h 10741"/>
              <a:gd name="connsiteX68" fmla="*/ 4996 w 10000"/>
              <a:gd name="connsiteY68" fmla="*/ 5125 h 10741"/>
              <a:gd name="connsiteX69" fmla="*/ 5038 w 10000"/>
              <a:gd name="connsiteY69" fmla="*/ 5200 h 10741"/>
              <a:gd name="connsiteX70" fmla="*/ 5092 w 10000"/>
              <a:gd name="connsiteY70" fmla="*/ 5271 h 10741"/>
              <a:gd name="connsiteX71" fmla="*/ 5154 w 10000"/>
              <a:gd name="connsiteY71" fmla="*/ 5331 h 10741"/>
              <a:gd name="connsiteX72" fmla="*/ 5229 w 10000"/>
              <a:gd name="connsiteY72" fmla="*/ 5384 h 10741"/>
              <a:gd name="connsiteX73" fmla="*/ 5313 w 10000"/>
              <a:gd name="connsiteY73" fmla="*/ 5423 h 10741"/>
              <a:gd name="connsiteX74" fmla="*/ 5413 w 10000"/>
              <a:gd name="connsiteY74" fmla="*/ 5438 h 10741"/>
              <a:gd name="connsiteX75" fmla="*/ 5517 w 10000"/>
              <a:gd name="connsiteY75" fmla="*/ 5435 h 10741"/>
              <a:gd name="connsiteX76" fmla="*/ 5704 w 10000"/>
              <a:gd name="connsiteY76" fmla="*/ 5390 h 10741"/>
              <a:gd name="connsiteX77" fmla="*/ 5871 w 10000"/>
              <a:gd name="connsiteY77" fmla="*/ 5316 h 10741"/>
              <a:gd name="connsiteX78" fmla="*/ 6033 w 10000"/>
              <a:gd name="connsiteY78" fmla="*/ 5223 h 10741"/>
              <a:gd name="connsiteX79" fmla="*/ 6167 w 10000"/>
              <a:gd name="connsiteY79" fmla="*/ 5113 h 10741"/>
              <a:gd name="connsiteX80" fmla="*/ 6296 w 10000"/>
              <a:gd name="connsiteY80" fmla="*/ 4994 h 10741"/>
              <a:gd name="connsiteX81" fmla="*/ 6417 w 10000"/>
              <a:gd name="connsiteY81" fmla="*/ 4869 h 10741"/>
              <a:gd name="connsiteX82" fmla="*/ 6525 w 10000"/>
              <a:gd name="connsiteY82" fmla="*/ 4750 h 10741"/>
              <a:gd name="connsiteX83" fmla="*/ 6617 w 10000"/>
              <a:gd name="connsiteY83" fmla="*/ 4636 h 10741"/>
              <a:gd name="connsiteX84" fmla="*/ 6821 w 10000"/>
              <a:gd name="connsiteY84" fmla="*/ 4377 h 10741"/>
              <a:gd name="connsiteX85" fmla="*/ 7017 w 10000"/>
              <a:gd name="connsiteY85" fmla="*/ 4085 h 10741"/>
              <a:gd name="connsiteX86" fmla="*/ 7213 w 10000"/>
              <a:gd name="connsiteY86" fmla="*/ 3766 h 10741"/>
              <a:gd name="connsiteX87" fmla="*/ 7396 w 10000"/>
              <a:gd name="connsiteY87" fmla="*/ 3418 h 10741"/>
              <a:gd name="connsiteX88" fmla="*/ 7563 w 10000"/>
              <a:gd name="connsiteY88" fmla="*/ 3051 h 10741"/>
              <a:gd name="connsiteX89" fmla="*/ 7713 w 10000"/>
              <a:gd name="connsiteY89" fmla="*/ 2661 h 10741"/>
              <a:gd name="connsiteX90" fmla="*/ 7850 w 10000"/>
              <a:gd name="connsiteY90" fmla="*/ 2253 h 10741"/>
              <a:gd name="connsiteX91" fmla="*/ 7950 w 10000"/>
              <a:gd name="connsiteY91" fmla="*/ 1830 h 10741"/>
              <a:gd name="connsiteX92" fmla="*/ 8025 w 10000"/>
              <a:gd name="connsiteY92" fmla="*/ 1397 h 10741"/>
              <a:gd name="connsiteX93" fmla="*/ 8071 w 10000"/>
              <a:gd name="connsiteY93" fmla="*/ 954 h 10741"/>
              <a:gd name="connsiteX94" fmla="*/ 8108 w 10000"/>
              <a:gd name="connsiteY94" fmla="*/ 974 h 10741"/>
              <a:gd name="connsiteX95" fmla="*/ 8138 w 10000"/>
              <a:gd name="connsiteY95" fmla="*/ 1025 h 10741"/>
              <a:gd name="connsiteX96" fmla="*/ 8163 w 10000"/>
              <a:gd name="connsiteY96" fmla="*/ 1100 h 10741"/>
              <a:gd name="connsiteX97" fmla="*/ 8175 w 10000"/>
              <a:gd name="connsiteY97" fmla="*/ 1198 h 10741"/>
              <a:gd name="connsiteX98" fmla="*/ 8183 w 10000"/>
              <a:gd name="connsiteY98" fmla="*/ 1311 h 10741"/>
              <a:gd name="connsiteX99" fmla="*/ 8183 w 10000"/>
              <a:gd name="connsiteY99" fmla="*/ 1442 h 10741"/>
              <a:gd name="connsiteX100" fmla="*/ 8183 w 10000"/>
              <a:gd name="connsiteY100" fmla="*/ 1582 h 10741"/>
              <a:gd name="connsiteX101" fmla="*/ 8175 w 10000"/>
              <a:gd name="connsiteY101" fmla="*/ 1734 h 10741"/>
              <a:gd name="connsiteX102" fmla="*/ 8163 w 10000"/>
              <a:gd name="connsiteY102" fmla="*/ 1889 h 10741"/>
              <a:gd name="connsiteX103" fmla="*/ 8146 w 10000"/>
              <a:gd name="connsiteY103" fmla="*/ 2047 h 10741"/>
              <a:gd name="connsiteX104" fmla="*/ 8121 w 10000"/>
              <a:gd name="connsiteY104" fmla="*/ 2205 h 10741"/>
              <a:gd name="connsiteX105" fmla="*/ 8108 w 10000"/>
              <a:gd name="connsiteY105" fmla="*/ 2357 h 10741"/>
              <a:gd name="connsiteX106" fmla="*/ 8083 w 10000"/>
              <a:gd name="connsiteY106" fmla="*/ 2497 h 10741"/>
              <a:gd name="connsiteX107" fmla="*/ 8063 w 10000"/>
              <a:gd name="connsiteY107" fmla="*/ 2628 h 10741"/>
              <a:gd name="connsiteX108" fmla="*/ 8038 w 10000"/>
              <a:gd name="connsiteY108" fmla="*/ 2741 h 10741"/>
              <a:gd name="connsiteX109" fmla="*/ 8017 w 10000"/>
              <a:gd name="connsiteY109" fmla="*/ 2834 h 10741"/>
              <a:gd name="connsiteX110" fmla="*/ 8000 w 10000"/>
              <a:gd name="connsiteY110" fmla="*/ 2908 h 10741"/>
              <a:gd name="connsiteX111" fmla="*/ 7700 w 10000"/>
              <a:gd name="connsiteY111" fmla="*/ 3754 h 10741"/>
              <a:gd name="connsiteX112" fmla="*/ 7942 w 10000"/>
              <a:gd name="connsiteY112" fmla="*/ 3737 h 10741"/>
              <a:gd name="connsiteX113" fmla="*/ 8167 w 10000"/>
              <a:gd name="connsiteY113" fmla="*/ 3695 h 10741"/>
              <a:gd name="connsiteX114" fmla="*/ 8379 w 10000"/>
              <a:gd name="connsiteY114" fmla="*/ 3635 h 10741"/>
              <a:gd name="connsiteX115" fmla="*/ 8583 w 10000"/>
              <a:gd name="connsiteY115" fmla="*/ 3558 h 10741"/>
              <a:gd name="connsiteX116" fmla="*/ 8767 w 10000"/>
              <a:gd name="connsiteY116" fmla="*/ 3471 h 10741"/>
              <a:gd name="connsiteX117" fmla="*/ 8933 w 10000"/>
              <a:gd name="connsiteY117" fmla="*/ 3376 h 10741"/>
              <a:gd name="connsiteX118" fmla="*/ 9092 w 10000"/>
              <a:gd name="connsiteY118" fmla="*/ 3278 h 10741"/>
              <a:gd name="connsiteX119" fmla="*/ 9238 w 10000"/>
              <a:gd name="connsiteY119" fmla="*/ 3185 h 10741"/>
              <a:gd name="connsiteX120" fmla="*/ 9250 w 10000"/>
              <a:gd name="connsiteY120" fmla="*/ 3230 h 10741"/>
              <a:gd name="connsiteX121" fmla="*/ 9117 w 10000"/>
              <a:gd name="connsiteY121" fmla="*/ 3376 h 10741"/>
              <a:gd name="connsiteX122" fmla="*/ 8954 w 10000"/>
              <a:gd name="connsiteY122" fmla="*/ 3516 h 10741"/>
              <a:gd name="connsiteX123" fmla="*/ 8758 w 10000"/>
              <a:gd name="connsiteY123" fmla="*/ 3641 h 10741"/>
              <a:gd name="connsiteX124" fmla="*/ 8538 w 10000"/>
              <a:gd name="connsiteY124" fmla="*/ 3754 h 10741"/>
              <a:gd name="connsiteX125" fmla="*/ 8304 w 10000"/>
              <a:gd name="connsiteY125" fmla="*/ 3856 h 10741"/>
              <a:gd name="connsiteX126" fmla="*/ 8054 w 10000"/>
              <a:gd name="connsiteY126" fmla="*/ 3945 h 10741"/>
              <a:gd name="connsiteX127" fmla="*/ 7796 w 10000"/>
              <a:gd name="connsiteY127" fmla="*/ 4014 h 10741"/>
              <a:gd name="connsiteX128" fmla="*/ 7533 w 10000"/>
              <a:gd name="connsiteY128" fmla="*/ 4064 h 10741"/>
              <a:gd name="connsiteX129" fmla="*/ 7479 w 10000"/>
              <a:gd name="connsiteY129" fmla="*/ 4184 h 10741"/>
              <a:gd name="connsiteX130" fmla="*/ 7404 w 10000"/>
              <a:gd name="connsiteY130" fmla="*/ 4324 h 10741"/>
              <a:gd name="connsiteX131" fmla="*/ 7321 w 10000"/>
              <a:gd name="connsiteY131" fmla="*/ 4470 h 10741"/>
              <a:gd name="connsiteX132" fmla="*/ 7213 w 10000"/>
              <a:gd name="connsiteY132" fmla="*/ 4628 h 10741"/>
              <a:gd name="connsiteX133" fmla="*/ 7100 w 10000"/>
              <a:gd name="connsiteY133" fmla="*/ 4794 h 10741"/>
              <a:gd name="connsiteX134" fmla="*/ 6979 w 10000"/>
              <a:gd name="connsiteY134" fmla="*/ 4958 h 10741"/>
              <a:gd name="connsiteX135" fmla="*/ 6850 w 10000"/>
              <a:gd name="connsiteY135" fmla="*/ 5113 h 10741"/>
              <a:gd name="connsiteX136" fmla="*/ 6721 w 10000"/>
              <a:gd name="connsiteY136" fmla="*/ 5265 h 10741"/>
              <a:gd name="connsiteX137" fmla="*/ 6600 w 10000"/>
              <a:gd name="connsiteY137" fmla="*/ 5405 h 10741"/>
              <a:gd name="connsiteX138" fmla="*/ 6471 w 10000"/>
              <a:gd name="connsiteY138" fmla="*/ 5530 h 10741"/>
              <a:gd name="connsiteX139" fmla="*/ 6358 w 10000"/>
              <a:gd name="connsiteY139" fmla="*/ 5641 h 10741"/>
              <a:gd name="connsiteX140" fmla="*/ 6250 w 10000"/>
              <a:gd name="connsiteY140" fmla="*/ 5721 h 10741"/>
              <a:gd name="connsiteX141" fmla="*/ 6267 w 10000"/>
              <a:gd name="connsiteY141" fmla="*/ 5781 h 10741"/>
              <a:gd name="connsiteX142" fmla="*/ 6296 w 10000"/>
              <a:gd name="connsiteY142" fmla="*/ 5793 h 10741"/>
              <a:gd name="connsiteX143" fmla="*/ 6479 w 10000"/>
              <a:gd name="connsiteY143" fmla="*/ 5754 h 10741"/>
              <a:gd name="connsiteX144" fmla="*/ 6663 w 10000"/>
              <a:gd name="connsiteY144" fmla="*/ 5736 h 10741"/>
              <a:gd name="connsiteX145" fmla="*/ 6858 w 10000"/>
              <a:gd name="connsiteY145" fmla="*/ 5736 h 10741"/>
              <a:gd name="connsiteX146" fmla="*/ 7046 w 10000"/>
              <a:gd name="connsiteY146" fmla="*/ 5742 h 10741"/>
              <a:gd name="connsiteX147" fmla="*/ 7246 w 10000"/>
              <a:gd name="connsiteY147" fmla="*/ 5748 h 10741"/>
              <a:gd name="connsiteX148" fmla="*/ 7425 w 10000"/>
              <a:gd name="connsiteY148" fmla="*/ 5748 h 10741"/>
              <a:gd name="connsiteX149" fmla="*/ 7600 w 10000"/>
              <a:gd name="connsiteY149" fmla="*/ 5733 h 10741"/>
              <a:gd name="connsiteX150" fmla="*/ 7950 w 10000"/>
              <a:gd name="connsiteY150" fmla="*/ 5673 h 10741"/>
              <a:gd name="connsiteX151" fmla="*/ 8275 w 10000"/>
              <a:gd name="connsiteY151" fmla="*/ 5596 h 10741"/>
              <a:gd name="connsiteX152" fmla="*/ 8579 w 10000"/>
              <a:gd name="connsiteY152" fmla="*/ 5504 h 10741"/>
              <a:gd name="connsiteX153" fmla="*/ 8858 w 10000"/>
              <a:gd name="connsiteY153" fmla="*/ 5390 h 10741"/>
              <a:gd name="connsiteX154" fmla="*/ 9117 w 10000"/>
              <a:gd name="connsiteY154" fmla="*/ 5265 h 10741"/>
              <a:gd name="connsiteX155" fmla="*/ 9350 w 10000"/>
              <a:gd name="connsiteY155" fmla="*/ 5119 h 10741"/>
              <a:gd name="connsiteX156" fmla="*/ 9563 w 10000"/>
              <a:gd name="connsiteY156" fmla="*/ 4967 h 10741"/>
              <a:gd name="connsiteX157" fmla="*/ 9758 w 10000"/>
              <a:gd name="connsiteY157" fmla="*/ 4794 h 10741"/>
              <a:gd name="connsiteX158" fmla="*/ 9933 w 10000"/>
              <a:gd name="connsiteY158" fmla="*/ 4610 h 10741"/>
              <a:gd name="connsiteX159" fmla="*/ 10000 w 10000"/>
              <a:gd name="connsiteY159" fmla="*/ 4648 h 10741"/>
              <a:gd name="connsiteX160" fmla="*/ 10000 w 10000"/>
              <a:gd name="connsiteY160" fmla="*/ 4660 h 10741"/>
              <a:gd name="connsiteX161" fmla="*/ 9904 w 10000"/>
              <a:gd name="connsiteY161" fmla="*/ 4827 h 10741"/>
              <a:gd name="connsiteX162" fmla="*/ 9767 w 10000"/>
              <a:gd name="connsiteY162" fmla="*/ 5000 h 10741"/>
              <a:gd name="connsiteX163" fmla="*/ 9600 w 10000"/>
              <a:gd name="connsiteY163" fmla="*/ 5173 h 10741"/>
              <a:gd name="connsiteX164" fmla="*/ 9404 w 10000"/>
              <a:gd name="connsiteY164" fmla="*/ 5343 h 10741"/>
              <a:gd name="connsiteX165" fmla="*/ 9183 w 10000"/>
              <a:gd name="connsiteY165" fmla="*/ 5504 h 10741"/>
              <a:gd name="connsiteX166" fmla="*/ 8950 w 10000"/>
              <a:gd name="connsiteY166" fmla="*/ 5662 h 10741"/>
              <a:gd name="connsiteX167" fmla="*/ 8704 w 10000"/>
              <a:gd name="connsiteY167" fmla="*/ 5802 h 10741"/>
              <a:gd name="connsiteX168" fmla="*/ 8463 w 10000"/>
              <a:gd name="connsiteY168" fmla="*/ 5927 h 10741"/>
              <a:gd name="connsiteX169" fmla="*/ 8229 w 10000"/>
              <a:gd name="connsiteY169" fmla="*/ 6025 h 10741"/>
              <a:gd name="connsiteX170" fmla="*/ 8000 w 10000"/>
              <a:gd name="connsiteY170" fmla="*/ 6105 h 10741"/>
              <a:gd name="connsiteX171" fmla="*/ 7879 w 10000"/>
              <a:gd name="connsiteY171" fmla="*/ 6132 h 10741"/>
              <a:gd name="connsiteX172" fmla="*/ 7729 w 10000"/>
              <a:gd name="connsiteY172" fmla="*/ 6153 h 10741"/>
              <a:gd name="connsiteX173" fmla="*/ 7563 w 10000"/>
              <a:gd name="connsiteY173" fmla="*/ 6177 h 10741"/>
              <a:gd name="connsiteX174" fmla="*/ 7388 w 10000"/>
              <a:gd name="connsiteY174" fmla="*/ 6198 h 10741"/>
              <a:gd name="connsiteX175" fmla="*/ 7204 w 10000"/>
              <a:gd name="connsiteY175" fmla="*/ 6219 h 10741"/>
              <a:gd name="connsiteX176" fmla="*/ 7017 w 10000"/>
              <a:gd name="connsiteY176" fmla="*/ 6240 h 10741"/>
              <a:gd name="connsiteX177" fmla="*/ 6842 w 10000"/>
              <a:gd name="connsiteY177" fmla="*/ 6263 h 10741"/>
              <a:gd name="connsiteX178" fmla="*/ 6675 w 10000"/>
              <a:gd name="connsiteY178" fmla="*/ 6290 h 10741"/>
              <a:gd name="connsiteX179" fmla="*/ 6517 w 10000"/>
              <a:gd name="connsiteY179" fmla="*/ 6329 h 10741"/>
              <a:gd name="connsiteX180" fmla="*/ 6388 w 10000"/>
              <a:gd name="connsiteY180" fmla="*/ 6365 h 10741"/>
              <a:gd name="connsiteX181" fmla="*/ 6288 w 10000"/>
              <a:gd name="connsiteY181" fmla="*/ 6415 h 10741"/>
              <a:gd name="connsiteX182" fmla="*/ 6213 w 10000"/>
              <a:gd name="connsiteY182" fmla="*/ 6475 h 10741"/>
              <a:gd name="connsiteX183" fmla="*/ 6092 w 10000"/>
              <a:gd name="connsiteY183" fmla="*/ 6648 h 10741"/>
              <a:gd name="connsiteX184" fmla="*/ 6008 w 10000"/>
              <a:gd name="connsiteY184" fmla="*/ 6836 h 10741"/>
              <a:gd name="connsiteX185" fmla="*/ 5942 w 10000"/>
              <a:gd name="connsiteY185" fmla="*/ 7032 h 10741"/>
              <a:gd name="connsiteX186" fmla="*/ 5904 w 10000"/>
              <a:gd name="connsiteY186" fmla="*/ 7232 h 10741"/>
              <a:gd name="connsiteX187" fmla="*/ 5888 w 10000"/>
              <a:gd name="connsiteY187" fmla="*/ 7443 h 10741"/>
              <a:gd name="connsiteX188" fmla="*/ 5879 w 10000"/>
              <a:gd name="connsiteY188" fmla="*/ 7655 h 10741"/>
              <a:gd name="connsiteX189" fmla="*/ 5888 w 10000"/>
              <a:gd name="connsiteY189" fmla="*/ 7867 h 10741"/>
              <a:gd name="connsiteX190" fmla="*/ 5904 w 10000"/>
              <a:gd name="connsiteY190" fmla="*/ 8084 h 10741"/>
              <a:gd name="connsiteX191" fmla="*/ 5925 w 10000"/>
              <a:gd name="connsiteY191" fmla="*/ 8299 h 10741"/>
              <a:gd name="connsiteX192" fmla="*/ 5950 w 10000"/>
              <a:gd name="connsiteY192" fmla="*/ 8510 h 10741"/>
              <a:gd name="connsiteX193" fmla="*/ 5954 w 10000"/>
              <a:gd name="connsiteY193" fmla="*/ 8820 h 10741"/>
              <a:gd name="connsiteX194" fmla="*/ 5933 w 10000"/>
              <a:gd name="connsiteY194" fmla="*/ 9130 h 10741"/>
              <a:gd name="connsiteX195" fmla="*/ 5896 w 10000"/>
              <a:gd name="connsiteY195" fmla="*/ 9428 h 10741"/>
              <a:gd name="connsiteX196" fmla="*/ 5850 w 10000"/>
              <a:gd name="connsiteY196" fmla="*/ 9720 h 10741"/>
              <a:gd name="connsiteX197" fmla="*/ 5909 w 10000"/>
              <a:gd name="connsiteY197" fmla="*/ 10741 h 10741"/>
              <a:gd name="connsiteX198" fmla="*/ 4117 w 10000"/>
              <a:gd name="connsiteY198" fmla="*/ 10686 h 10741"/>
              <a:gd name="connsiteX199" fmla="*/ 4309 w 10000"/>
              <a:gd name="connsiteY199" fmla="*/ 10293 h 10741"/>
              <a:gd name="connsiteX200" fmla="*/ 4546 w 10000"/>
              <a:gd name="connsiteY200" fmla="*/ 9848 h 10741"/>
              <a:gd name="connsiteX201" fmla="*/ 4629 w 10000"/>
              <a:gd name="connsiteY201" fmla="*/ 9687 h 10741"/>
              <a:gd name="connsiteX202" fmla="*/ 4700 w 10000"/>
              <a:gd name="connsiteY202" fmla="*/ 9508 h 10741"/>
              <a:gd name="connsiteX203" fmla="*/ 4767 w 10000"/>
              <a:gd name="connsiteY203" fmla="*/ 9309 h 10741"/>
              <a:gd name="connsiteX204" fmla="*/ 4829 w 10000"/>
              <a:gd name="connsiteY204" fmla="*/ 9097 h 10741"/>
              <a:gd name="connsiteX205" fmla="*/ 4879 w 10000"/>
              <a:gd name="connsiteY205" fmla="*/ 8868 h 10741"/>
              <a:gd name="connsiteX206" fmla="*/ 4917 w 10000"/>
              <a:gd name="connsiteY206" fmla="*/ 8635 h 10741"/>
              <a:gd name="connsiteX207" fmla="*/ 4954 w 10000"/>
              <a:gd name="connsiteY207" fmla="*/ 8391 h 10741"/>
              <a:gd name="connsiteX208" fmla="*/ 4979 w 10000"/>
              <a:gd name="connsiteY208" fmla="*/ 8144 h 10741"/>
              <a:gd name="connsiteX209" fmla="*/ 5000 w 10000"/>
              <a:gd name="connsiteY209" fmla="*/ 7887 h 10741"/>
              <a:gd name="connsiteX210" fmla="*/ 5000 w 10000"/>
              <a:gd name="connsiteY210" fmla="*/ 7634 h 10741"/>
              <a:gd name="connsiteX211" fmla="*/ 5000 w 10000"/>
              <a:gd name="connsiteY211" fmla="*/ 7384 h 10741"/>
              <a:gd name="connsiteX212" fmla="*/ 4979 w 10000"/>
              <a:gd name="connsiteY212" fmla="*/ 7133 h 10741"/>
              <a:gd name="connsiteX213" fmla="*/ 4950 w 10000"/>
              <a:gd name="connsiteY213" fmla="*/ 6892 h 10741"/>
              <a:gd name="connsiteX214" fmla="*/ 4913 w 10000"/>
              <a:gd name="connsiteY214" fmla="*/ 6657 h 10741"/>
              <a:gd name="connsiteX215" fmla="*/ 4858 w 10000"/>
              <a:gd name="connsiteY215" fmla="*/ 6430 h 10741"/>
              <a:gd name="connsiteX216" fmla="*/ 4783 w 10000"/>
              <a:gd name="connsiteY216" fmla="*/ 6219 h 10741"/>
              <a:gd name="connsiteX217" fmla="*/ 4700 w 10000"/>
              <a:gd name="connsiteY217" fmla="*/ 6019 h 10741"/>
              <a:gd name="connsiteX218" fmla="*/ 4600 w 10000"/>
              <a:gd name="connsiteY218" fmla="*/ 5840 h 10741"/>
              <a:gd name="connsiteX219" fmla="*/ 4488 w 10000"/>
              <a:gd name="connsiteY219" fmla="*/ 5682 h 10741"/>
              <a:gd name="connsiteX220" fmla="*/ 4358 w 10000"/>
              <a:gd name="connsiteY220" fmla="*/ 5542 h 10741"/>
              <a:gd name="connsiteX221" fmla="*/ 4213 w 10000"/>
              <a:gd name="connsiteY221" fmla="*/ 5429 h 10741"/>
              <a:gd name="connsiteX222" fmla="*/ 4046 w 10000"/>
              <a:gd name="connsiteY222" fmla="*/ 5343 h 10741"/>
              <a:gd name="connsiteX223" fmla="*/ 3904 w 10000"/>
              <a:gd name="connsiteY223" fmla="*/ 5292 h 10741"/>
              <a:gd name="connsiteX224" fmla="*/ 3746 w 10000"/>
              <a:gd name="connsiteY224" fmla="*/ 5271 h 10741"/>
              <a:gd name="connsiteX225" fmla="*/ 3583 w 10000"/>
              <a:gd name="connsiteY225" fmla="*/ 5271 h 10741"/>
              <a:gd name="connsiteX226" fmla="*/ 3413 w 10000"/>
              <a:gd name="connsiteY226" fmla="*/ 5286 h 10741"/>
              <a:gd name="connsiteX227" fmla="*/ 3246 w 10000"/>
              <a:gd name="connsiteY227" fmla="*/ 5310 h 10741"/>
              <a:gd name="connsiteX228" fmla="*/ 3079 w 10000"/>
              <a:gd name="connsiteY228" fmla="*/ 5343 h 10741"/>
              <a:gd name="connsiteX229" fmla="*/ 2913 w 10000"/>
              <a:gd name="connsiteY229" fmla="*/ 5369 h 10741"/>
              <a:gd name="connsiteX230" fmla="*/ 2750 w 10000"/>
              <a:gd name="connsiteY230" fmla="*/ 5396 h 10741"/>
              <a:gd name="connsiteX231" fmla="*/ 2600 w 10000"/>
              <a:gd name="connsiteY231" fmla="*/ 5411 h 10741"/>
              <a:gd name="connsiteX232" fmla="*/ 2258 w 10000"/>
              <a:gd name="connsiteY232" fmla="*/ 5423 h 10741"/>
              <a:gd name="connsiteX233" fmla="*/ 1925 w 10000"/>
              <a:gd name="connsiteY233" fmla="*/ 5411 h 10741"/>
              <a:gd name="connsiteX234" fmla="*/ 1617 w 10000"/>
              <a:gd name="connsiteY234" fmla="*/ 5384 h 10741"/>
              <a:gd name="connsiteX235" fmla="*/ 1321 w 10000"/>
              <a:gd name="connsiteY235" fmla="*/ 5346 h 10741"/>
              <a:gd name="connsiteX236" fmla="*/ 1033 w 10000"/>
              <a:gd name="connsiteY236" fmla="*/ 5298 h 10741"/>
              <a:gd name="connsiteX237" fmla="*/ 758 w 10000"/>
              <a:gd name="connsiteY237" fmla="*/ 5250 h 10741"/>
              <a:gd name="connsiteX238" fmla="*/ 500 w 10000"/>
              <a:gd name="connsiteY238" fmla="*/ 5197 h 10741"/>
              <a:gd name="connsiteX239" fmla="*/ 517 w 10000"/>
              <a:gd name="connsiteY239" fmla="*/ 5137 h 10741"/>
              <a:gd name="connsiteX240" fmla="*/ 871 w 10000"/>
              <a:gd name="connsiteY240" fmla="*/ 5173 h 10741"/>
              <a:gd name="connsiteX241" fmla="*/ 1221 w 10000"/>
              <a:gd name="connsiteY241" fmla="*/ 5197 h 10741"/>
              <a:gd name="connsiteX242" fmla="*/ 1563 w 10000"/>
              <a:gd name="connsiteY242" fmla="*/ 5206 h 10741"/>
              <a:gd name="connsiteX243" fmla="*/ 1896 w 10000"/>
              <a:gd name="connsiteY243" fmla="*/ 5197 h 10741"/>
              <a:gd name="connsiteX244" fmla="*/ 2221 w 10000"/>
              <a:gd name="connsiteY244" fmla="*/ 5164 h 10741"/>
              <a:gd name="connsiteX245" fmla="*/ 2538 w 10000"/>
              <a:gd name="connsiteY245" fmla="*/ 5113 h 10741"/>
              <a:gd name="connsiteX246" fmla="*/ 2842 w 10000"/>
              <a:gd name="connsiteY246" fmla="*/ 5045 h 10741"/>
              <a:gd name="connsiteX247" fmla="*/ 3129 w 10000"/>
              <a:gd name="connsiteY247" fmla="*/ 4946 h 10741"/>
              <a:gd name="connsiteX248" fmla="*/ 3500 w 10000"/>
              <a:gd name="connsiteY248" fmla="*/ 4815 h 10741"/>
              <a:gd name="connsiteX249" fmla="*/ 2821 w 10000"/>
              <a:gd name="connsiteY249" fmla="*/ 4389 h 10741"/>
              <a:gd name="connsiteX250" fmla="*/ 2213 w 10000"/>
              <a:gd name="connsiteY250" fmla="*/ 3912 h 10741"/>
              <a:gd name="connsiteX251" fmla="*/ 1879 w 10000"/>
              <a:gd name="connsiteY251" fmla="*/ 3939 h 10741"/>
              <a:gd name="connsiteX252" fmla="*/ 1554 w 10000"/>
              <a:gd name="connsiteY252" fmla="*/ 3939 h 10741"/>
              <a:gd name="connsiteX253" fmla="*/ 1258 w 10000"/>
              <a:gd name="connsiteY253" fmla="*/ 3912 h 10741"/>
              <a:gd name="connsiteX254" fmla="*/ 979 w 10000"/>
              <a:gd name="connsiteY254" fmla="*/ 3856 h 10741"/>
              <a:gd name="connsiteX255" fmla="*/ 721 w 10000"/>
              <a:gd name="connsiteY255" fmla="*/ 3775 h 10741"/>
              <a:gd name="connsiteX256" fmla="*/ 496 w 10000"/>
              <a:gd name="connsiteY256" fmla="*/ 3674 h 10741"/>
              <a:gd name="connsiteX257" fmla="*/ 296 w 10000"/>
              <a:gd name="connsiteY257" fmla="*/ 3549 h 10741"/>
              <a:gd name="connsiteX258" fmla="*/ 129 w 10000"/>
              <a:gd name="connsiteY258" fmla="*/ 3403 h 10741"/>
              <a:gd name="connsiteX259" fmla="*/ 0 w 10000"/>
              <a:gd name="connsiteY259" fmla="*/ 3245 h 10741"/>
              <a:gd name="connsiteX260" fmla="*/ 17 w 10000"/>
              <a:gd name="connsiteY260" fmla="*/ 3218 h 10741"/>
              <a:gd name="connsiteX261" fmla="*/ 71 w 10000"/>
              <a:gd name="connsiteY261" fmla="*/ 3245 h 10741"/>
              <a:gd name="connsiteX262" fmla="*/ 138 w 10000"/>
              <a:gd name="connsiteY262" fmla="*/ 3349 h 10741"/>
              <a:gd name="connsiteX263" fmla="*/ 246 w 10000"/>
              <a:gd name="connsiteY263" fmla="*/ 3439 h 10741"/>
              <a:gd name="connsiteX264" fmla="*/ 379 w 10000"/>
              <a:gd name="connsiteY264" fmla="*/ 3528 h 10741"/>
              <a:gd name="connsiteX265" fmla="*/ 538 w 10000"/>
              <a:gd name="connsiteY265" fmla="*/ 3597 h 10741"/>
              <a:gd name="connsiteX266" fmla="*/ 721 w 10000"/>
              <a:gd name="connsiteY266" fmla="*/ 3656 h 10741"/>
              <a:gd name="connsiteX267" fmla="*/ 913 w 10000"/>
              <a:gd name="connsiteY267" fmla="*/ 3701 h 10741"/>
              <a:gd name="connsiteX268" fmla="*/ 1117 w 10000"/>
              <a:gd name="connsiteY268" fmla="*/ 3728 h 10741"/>
              <a:gd name="connsiteX269" fmla="*/ 1329 w 10000"/>
              <a:gd name="connsiteY269" fmla="*/ 3737 h 10741"/>
              <a:gd name="connsiteX270" fmla="*/ 1533 w 10000"/>
              <a:gd name="connsiteY270" fmla="*/ 3734 h 10741"/>
              <a:gd name="connsiteX271" fmla="*/ 1646 w 10000"/>
              <a:gd name="connsiteY271" fmla="*/ 3722 h 10741"/>
              <a:gd name="connsiteX272" fmla="*/ 1746 w 10000"/>
              <a:gd name="connsiteY272" fmla="*/ 3722 h 10741"/>
              <a:gd name="connsiteX273" fmla="*/ 1833 w 10000"/>
              <a:gd name="connsiteY273" fmla="*/ 3710 h 10741"/>
              <a:gd name="connsiteX274" fmla="*/ 1917 w 10000"/>
              <a:gd name="connsiteY274" fmla="*/ 3695 h 10741"/>
              <a:gd name="connsiteX275" fmla="*/ 1988 w 10000"/>
              <a:gd name="connsiteY275" fmla="*/ 3662 h 10741"/>
              <a:gd name="connsiteX276" fmla="*/ 1788 w 10000"/>
              <a:gd name="connsiteY276" fmla="*/ 3391 h 10741"/>
              <a:gd name="connsiteX277" fmla="*/ 1617 w 10000"/>
              <a:gd name="connsiteY277" fmla="*/ 3126 h 10741"/>
              <a:gd name="connsiteX278" fmla="*/ 1454 w 10000"/>
              <a:gd name="connsiteY278" fmla="*/ 2849 h 10741"/>
              <a:gd name="connsiteX279" fmla="*/ 1313 w 10000"/>
              <a:gd name="connsiteY279" fmla="*/ 2563 h 10741"/>
              <a:gd name="connsiteX280" fmla="*/ 1175 w 10000"/>
              <a:gd name="connsiteY280" fmla="*/ 2253 h 10741"/>
              <a:gd name="connsiteX281" fmla="*/ 1046 w 10000"/>
              <a:gd name="connsiteY281" fmla="*/ 1919 h 10741"/>
              <a:gd name="connsiteX282" fmla="*/ 1033 w 10000"/>
              <a:gd name="connsiteY282" fmla="*/ 1859 h 10741"/>
              <a:gd name="connsiteX283" fmla="*/ 1000 w 10000"/>
              <a:gd name="connsiteY283" fmla="*/ 1776 h 10741"/>
              <a:gd name="connsiteX284" fmla="*/ 979 w 10000"/>
              <a:gd name="connsiteY284" fmla="*/ 1684 h 10741"/>
              <a:gd name="connsiteX285" fmla="*/ 950 w 10000"/>
              <a:gd name="connsiteY285" fmla="*/ 1591 h 10741"/>
              <a:gd name="connsiteX286" fmla="*/ 925 w 10000"/>
              <a:gd name="connsiteY286" fmla="*/ 1490 h 10741"/>
              <a:gd name="connsiteX287" fmla="*/ 917 w 10000"/>
              <a:gd name="connsiteY287" fmla="*/ 1397 h 10741"/>
              <a:gd name="connsiteX288" fmla="*/ 917 w 10000"/>
              <a:gd name="connsiteY288" fmla="*/ 1311 h 10741"/>
              <a:gd name="connsiteX289" fmla="*/ 933 w 10000"/>
              <a:gd name="connsiteY289" fmla="*/ 1234 h 10741"/>
              <a:gd name="connsiteX290" fmla="*/ 963 w 10000"/>
              <a:gd name="connsiteY290" fmla="*/ 1180 h 10741"/>
              <a:gd name="connsiteX291" fmla="*/ 1000 w 10000"/>
              <a:gd name="connsiteY291" fmla="*/ 1192 h 10741"/>
              <a:gd name="connsiteX292" fmla="*/ 1033 w 10000"/>
              <a:gd name="connsiteY292" fmla="*/ 1496 h 10741"/>
              <a:gd name="connsiteX293" fmla="*/ 1108 w 10000"/>
              <a:gd name="connsiteY293" fmla="*/ 1800 h 10741"/>
              <a:gd name="connsiteX294" fmla="*/ 1221 w 10000"/>
              <a:gd name="connsiteY294" fmla="*/ 2098 h 10741"/>
              <a:gd name="connsiteX295" fmla="*/ 1358 w 10000"/>
              <a:gd name="connsiteY295" fmla="*/ 2372 h 10741"/>
              <a:gd name="connsiteX296" fmla="*/ 1508 w 10000"/>
              <a:gd name="connsiteY296" fmla="*/ 2628 h 10741"/>
              <a:gd name="connsiteX297" fmla="*/ 1646 w 10000"/>
              <a:gd name="connsiteY297" fmla="*/ 2795 h 10741"/>
              <a:gd name="connsiteX298" fmla="*/ 1629 w 10000"/>
              <a:gd name="connsiteY298" fmla="*/ 2801 h 10741"/>
              <a:gd name="connsiteX299" fmla="*/ 1629 w 10000"/>
              <a:gd name="connsiteY299" fmla="*/ 2807 h 10741"/>
              <a:gd name="connsiteX300" fmla="*/ 1638 w 10000"/>
              <a:gd name="connsiteY300" fmla="*/ 2813 h 10741"/>
              <a:gd name="connsiteX301" fmla="*/ 1646 w 10000"/>
              <a:gd name="connsiteY301" fmla="*/ 2816 h 10741"/>
              <a:gd name="connsiteX302" fmla="*/ 1663 w 10000"/>
              <a:gd name="connsiteY302" fmla="*/ 2822 h 10741"/>
              <a:gd name="connsiteX303" fmla="*/ 1667 w 10000"/>
              <a:gd name="connsiteY303" fmla="*/ 2834 h 10741"/>
              <a:gd name="connsiteX304" fmla="*/ 1675 w 10000"/>
              <a:gd name="connsiteY304" fmla="*/ 2840 h 10741"/>
              <a:gd name="connsiteX305" fmla="*/ 1683 w 10000"/>
              <a:gd name="connsiteY305" fmla="*/ 2849 h 10741"/>
              <a:gd name="connsiteX306" fmla="*/ 1683 w 10000"/>
              <a:gd name="connsiteY306" fmla="*/ 2843 h 10741"/>
              <a:gd name="connsiteX307" fmla="*/ 1675 w 10000"/>
              <a:gd name="connsiteY307" fmla="*/ 2840 h 10741"/>
              <a:gd name="connsiteX308" fmla="*/ 1675 w 10000"/>
              <a:gd name="connsiteY308" fmla="*/ 2840 h 10741"/>
              <a:gd name="connsiteX309" fmla="*/ 1646 w 10000"/>
              <a:gd name="connsiteY309" fmla="*/ 2795 h 10741"/>
              <a:gd name="connsiteX310" fmla="*/ 1746 w 10000"/>
              <a:gd name="connsiteY310" fmla="*/ 2741 h 10741"/>
              <a:gd name="connsiteX311" fmla="*/ 1842 w 10000"/>
              <a:gd name="connsiteY311" fmla="*/ 2649 h 10741"/>
              <a:gd name="connsiteX312" fmla="*/ 1933 w 10000"/>
              <a:gd name="connsiteY312" fmla="*/ 2542 h 10741"/>
              <a:gd name="connsiteX313" fmla="*/ 2017 w 10000"/>
              <a:gd name="connsiteY313" fmla="*/ 2411 h 10741"/>
              <a:gd name="connsiteX314" fmla="*/ 2092 w 10000"/>
              <a:gd name="connsiteY314" fmla="*/ 2265 h 10741"/>
              <a:gd name="connsiteX315" fmla="*/ 2163 w 10000"/>
              <a:gd name="connsiteY315" fmla="*/ 2113 h 10741"/>
              <a:gd name="connsiteX316" fmla="*/ 2221 w 10000"/>
              <a:gd name="connsiteY316" fmla="*/ 1955 h 10741"/>
              <a:gd name="connsiteX317" fmla="*/ 2275 w 10000"/>
              <a:gd name="connsiteY317" fmla="*/ 1803 h 10741"/>
              <a:gd name="connsiteX318" fmla="*/ 2321 w 10000"/>
              <a:gd name="connsiteY318" fmla="*/ 1657 h 10741"/>
              <a:gd name="connsiteX319" fmla="*/ 2329 w 10000"/>
              <a:gd name="connsiteY319" fmla="*/ 1853 h 10741"/>
              <a:gd name="connsiteX320" fmla="*/ 2321 w 10000"/>
              <a:gd name="connsiteY320" fmla="*/ 2032 h 10741"/>
              <a:gd name="connsiteX321" fmla="*/ 2283 w 10000"/>
              <a:gd name="connsiteY321" fmla="*/ 2199 h 10741"/>
              <a:gd name="connsiteX322" fmla="*/ 2229 w 10000"/>
              <a:gd name="connsiteY322" fmla="*/ 2366 h 10741"/>
              <a:gd name="connsiteX323" fmla="*/ 2154 w 10000"/>
              <a:gd name="connsiteY323" fmla="*/ 2524 h 10741"/>
              <a:gd name="connsiteX324" fmla="*/ 2046 w 10000"/>
              <a:gd name="connsiteY324" fmla="*/ 2682 h 10741"/>
              <a:gd name="connsiteX325" fmla="*/ 1796 w 10000"/>
              <a:gd name="connsiteY325" fmla="*/ 3027 h 10741"/>
              <a:gd name="connsiteX326" fmla="*/ 2054 w 10000"/>
              <a:gd name="connsiteY326" fmla="*/ 3305 h 10741"/>
              <a:gd name="connsiteX327" fmla="*/ 2333 w 10000"/>
              <a:gd name="connsiteY327" fmla="*/ 3564 h 10741"/>
              <a:gd name="connsiteX328" fmla="*/ 2638 w 10000"/>
              <a:gd name="connsiteY328" fmla="*/ 3808 h 10741"/>
              <a:gd name="connsiteX329" fmla="*/ 2963 w 10000"/>
              <a:gd name="connsiteY329" fmla="*/ 4032 h 10741"/>
              <a:gd name="connsiteX330" fmla="*/ 4129 w 10000"/>
              <a:gd name="connsiteY330" fmla="*/ 4610 h 10741"/>
              <a:gd name="connsiteX331" fmla="*/ 4167 w 10000"/>
              <a:gd name="connsiteY331" fmla="*/ 4589 h 10741"/>
              <a:gd name="connsiteX332" fmla="*/ 4071 w 10000"/>
              <a:gd name="connsiteY332" fmla="*/ 4333 h 10741"/>
              <a:gd name="connsiteX333" fmla="*/ 3996 w 10000"/>
              <a:gd name="connsiteY333" fmla="*/ 4058 h 10741"/>
              <a:gd name="connsiteX334" fmla="*/ 3933 w 10000"/>
              <a:gd name="connsiteY334" fmla="*/ 3760 h 10741"/>
              <a:gd name="connsiteX335" fmla="*/ 3904 w 10000"/>
              <a:gd name="connsiteY335" fmla="*/ 3456 h 10741"/>
              <a:gd name="connsiteX336" fmla="*/ 3879 w 10000"/>
              <a:gd name="connsiteY336" fmla="*/ 3138 h 10741"/>
              <a:gd name="connsiteX337" fmla="*/ 3879 w 10000"/>
              <a:gd name="connsiteY337" fmla="*/ 2813 h 10741"/>
              <a:gd name="connsiteX338" fmla="*/ 3896 w 10000"/>
              <a:gd name="connsiteY338" fmla="*/ 2485 h 10741"/>
              <a:gd name="connsiteX339" fmla="*/ 3933 w 10000"/>
              <a:gd name="connsiteY339" fmla="*/ 2160 h 10741"/>
              <a:gd name="connsiteX340" fmla="*/ 3988 w 10000"/>
              <a:gd name="connsiteY340" fmla="*/ 1836 h 10741"/>
              <a:gd name="connsiteX341" fmla="*/ 4046 w 10000"/>
              <a:gd name="connsiteY341" fmla="*/ 1523 h 10741"/>
              <a:gd name="connsiteX342" fmla="*/ 4129 w 10000"/>
              <a:gd name="connsiteY342" fmla="*/ 1219 h 10741"/>
              <a:gd name="connsiteX343" fmla="*/ 4229 w 10000"/>
              <a:gd name="connsiteY343" fmla="*/ 933 h 10741"/>
              <a:gd name="connsiteX344" fmla="*/ 4333 w 10000"/>
              <a:gd name="connsiteY344" fmla="*/ 662 h 10741"/>
              <a:gd name="connsiteX345" fmla="*/ 4454 w 10000"/>
              <a:gd name="connsiteY345" fmla="*/ 417 h 10741"/>
              <a:gd name="connsiteX346" fmla="*/ 4583 w 10000"/>
              <a:gd name="connsiteY346" fmla="*/ 194 h 10741"/>
              <a:gd name="connsiteX347" fmla="*/ 4738 w 10000"/>
              <a:gd name="connsiteY347" fmla="*/ 0 h 10741"/>
              <a:gd name="connsiteX0" fmla="*/ 4738 w 10000"/>
              <a:gd name="connsiteY0" fmla="*/ 0 h 10686"/>
              <a:gd name="connsiteX1" fmla="*/ 4721 w 10000"/>
              <a:gd name="connsiteY1" fmla="*/ 48 h 10686"/>
              <a:gd name="connsiteX2" fmla="*/ 4713 w 10000"/>
              <a:gd name="connsiteY2" fmla="*/ 80 h 10686"/>
              <a:gd name="connsiteX3" fmla="*/ 4704 w 10000"/>
              <a:gd name="connsiteY3" fmla="*/ 101 h 10686"/>
              <a:gd name="connsiteX4" fmla="*/ 4704 w 10000"/>
              <a:gd name="connsiteY4" fmla="*/ 113 h 10686"/>
              <a:gd name="connsiteX5" fmla="*/ 4713 w 10000"/>
              <a:gd name="connsiteY5" fmla="*/ 119 h 10686"/>
              <a:gd name="connsiteX6" fmla="*/ 4713 w 10000"/>
              <a:gd name="connsiteY6" fmla="*/ 125 h 10686"/>
              <a:gd name="connsiteX7" fmla="*/ 4721 w 10000"/>
              <a:gd name="connsiteY7" fmla="*/ 125 h 10686"/>
              <a:gd name="connsiteX8" fmla="*/ 4721 w 10000"/>
              <a:gd name="connsiteY8" fmla="*/ 125 h 10686"/>
              <a:gd name="connsiteX9" fmla="*/ 4721 w 10000"/>
              <a:gd name="connsiteY9" fmla="*/ 134 h 10686"/>
              <a:gd name="connsiteX10" fmla="*/ 4713 w 10000"/>
              <a:gd name="connsiteY10" fmla="*/ 152 h 10686"/>
              <a:gd name="connsiteX11" fmla="*/ 4704 w 10000"/>
              <a:gd name="connsiteY11" fmla="*/ 179 h 10686"/>
              <a:gd name="connsiteX12" fmla="*/ 4692 w 10000"/>
              <a:gd name="connsiteY12" fmla="*/ 221 h 10686"/>
              <a:gd name="connsiteX13" fmla="*/ 4667 w 10000"/>
              <a:gd name="connsiteY13" fmla="*/ 280 h 10686"/>
              <a:gd name="connsiteX14" fmla="*/ 4629 w 10000"/>
              <a:gd name="connsiteY14" fmla="*/ 364 h 10686"/>
              <a:gd name="connsiteX15" fmla="*/ 4592 w 10000"/>
              <a:gd name="connsiteY15" fmla="*/ 465 h 10686"/>
              <a:gd name="connsiteX16" fmla="*/ 4533 w 10000"/>
              <a:gd name="connsiteY16" fmla="*/ 596 h 10686"/>
              <a:gd name="connsiteX17" fmla="*/ 4463 w 10000"/>
              <a:gd name="connsiteY17" fmla="*/ 754 h 10686"/>
              <a:gd name="connsiteX18" fmla="*/ 4379 w 10000"/>
              <a:gd name="connsiteY18" fmla="*/ 1001 h 10686"/>
              <a:gd name="connsiteX19" fmla="*/ 4321 w 10000"/>
              <a:gd name="connsiteY19" fmla="*/ 1266 h 10686"/>
              <a:gd name="connsiteX20" fmla="*/ 4275 w 10000"/>
              <a:gd name="connsiteY20" fmla="*/ 1538 h 10686"/>
              <a:gd name="connsiteX21" fmla="*/ 4213 w 10000"/>
              <a:gd name="connsiteY21" fmla="*/ 1827 h 10686"/>
              <a:gd name="connsiteX22" fmla="*/ 4204 w 10000"/>
              <a:gd name="connsiteY22" fmla="*/ 1889 h 10686"/>
              <a:gd name="connsiteX23" fmla="*/ 4192 w 10000"/>
              <a:gd name="connsiteY23" fmla="*/ 1982 h 10686"/>
              <a:gd name="connsiteX24" fmla="*/ 4183 w 10000"/>
              <a:gd name="connsiteY24" fmla="*/ 2080 h 10686"/>
              <a:gd name="connsiteX25" fmla="*/ 4175 w 10000"/>
              <a:gd name="connsiteY25" fmla="*/ 2187 h 10686"/>
              <a:gd name="connsiteX26" fmla="*/ 4175 w 10000"/>
              <a:gd name="connsiteY26" fmla="*/ 2297 h 10686"/>
              <a:gd name="connsiteX27" fmla="*/ 4192 w 10000"/>
              <a:gd name="connsiteY27" fmla="*/ 2396 h 10686"/>
              <a:gd name="connsiteX28" fmla="*/ 4213 w 10000"/>
              <a:gd name="connsiteY28" fmla="*/ 2482 h 10686"/>
              <a:gd name="connsiteX29" fmla="*/ 4250 w 10000"/>
              <a:gd name="connsiteY29" fmla="*/ 2542 h 10686"/>
              <a:gd name="connsiteX30" fmla="*/ 4450 w 10000"/>
              <a:gd name="connsiteY30" fmla="*/ 2530 h 10686"/>
              <a:gd name="connsiteX31" fmla="*/ 4646 w 10000"/>
              <a:gd name="connsiteY31" fmla="*/ 2482 h 10686"/>
              <a:gd name="connsiteX32" fmla="*/ 4833 w 10000"/>
              <a:gd name="connsiteY32" fmla="*/ 2405 h 10686"/>
              <a:gd name="connsiteX33" fmla="*/ 5025 w 10000"/>
              <a:gd name="connsiteY33" fmla="*/ 2297 h 10686"/>
              <a:gd name="connsiteX34" fmla="*/ 5200 w 10000"/>
              <a:gd name="connsiteY34" fmla="*/ 2172 h 10686"/>
              <a:gd name="connsiteX35" fmla="*/ 5371 w 10000"/>
              <a:gd name="connsiteY35" fmla="*/ 2020 h 10686"/>
              <a:gd name="connsiteX36" fmla="*/ 5533 w 10000"/>
              <a:gd name="connsiteY36" fmla="*/ 1859 h 10686"/>
              <a:gd name="connsiteX37" fmla="*/ 5683 w 10000"/>
              <a:gd name="connsiteY37" fmla="*/ 1690 h 10686"/>
              <a:gd name="connsiteX38" fmla="*/ 5829 w 10000"/>
              <a:gd name="connsiteY38" fmla="*/ 1511 h 10686"/>
              <a:gd name="connsiteX39" fmla="*/ 5954 w 10000"/>
              <a:gd name="connsiteY39" fmla="*/ 1326 h 10686"/>
              <a:gd name="connsiteX40" fmla="*/ 6071 w 10000"/>
              <a:gd name="connsiteY40" fmla="*/ 1147 h 10686"/>
              <a:gd name="connsiteX41" fmla="*/ 6167 w 10000"/>
              <a:gd name="connsiteY41" fmla="*/ 974 h 10686"/>
              <a:gd name="connsiteX42" fmla="*/ 6213 w 10000"/>
              <a:gd name="connsiteY42" fmla="*/ 974 h 10686"/>
              <a:gd name="connsiteX43" fmla="*/ 6213 w 10000"/>
              <a:gd name="connsiteY43" fmla="*/ 992 h 10686"/>
              <a:gd name="connsiteX44" fmla="*/ 6138 w 10000"/>
              <a:gd name="connsiteY44" fmla="*/ 1165 h 10686"/>
              <a:gd name="connsiteX45" fmla="*/ 6054 w 10000"/>
              <a:gd name="connsiteY45" fmla="*/ 1344 h 10686"/>
              <a:gd name="connsiteX46" fmla="*/ 5963 w 10000"/>
              <a:gd name="connsiteY46" fmla="*/ 1517 h 10686"/>
              <a:gd name="connsiteX47" fmla="*/ 5871 w 10000"/>
              <a:gd name="connsiteY47" fmla="*/ 1684 h 10686"/>
              <a:gd name="connsiteX48" fmla="*/ 5775 w 10000"/>
              <a:gd name="connsiteY48" fmla="*/ 1847 h 10686"/>
              <a:gd name="connsiteX49" fmla="*/ 5667 w 10000"/>
              <a:gd name="connsiteY49" fmla="*/ 1999 h 10686"/>
              <a:gd name="connsiteX50" fmla="*/ 5554 w 10000"/>
              <a:gd name="connsiteY50" fmla="*/ 2145 h 10686"/>
              <a:gd name="connsiteX51" fmla="*/ 5417 w 10000"/>
              <a:gd name="connsiteY51" fmla="*/ 2279 h 10686"/>
              <a:gd name="connsiteX52" fmla="*/ 5275 w 10000"/>
              <a:gd name="connsiteY52" fmla="*/ 2411 h 10686"/>
              <a:gd name="connsiteX53" fmla="*/ 5108 w 10000"/>
              <a:gd name="connsiteY53" fmla="*/ 2518 h 10686"/>
              <a:gd name="connsiteX54" fmla="*/ 4917 w 10000"/>
              <a:gd name="connsiteY54" fmla="*/ 2616 h 10686"/>
              <a:gd name="connsiteX55" fmla="*/ 4704 w 10000"/>
              <a:gd name="connsiteY55" fmla="*/ 2703 h 10686"/>
              <a:gd name="connsiteX56" fmla="*/ 4479 w 10000"/>
              <a:gd name="connsiteY56" fmla="*/ 2768 h 10686"/>
              <a:gd name="connsiteX57" fmla="*/ 4213 w 10000"/>
              <a:gd name="connsiteY57" fmla="*/ 2813 h 10686"/>
              <a:gd name="connsiteX58" fmla="*/ 4221 w 10000"/>
              <a:gd name="connsiteY58" fmla="*/ 3126 h 10686"/>
              <a:gd name="connsiteX59" fmla="*/ 4258 w 10000"/>
              <a:gd name="connsiteY59" fmla="*/ 3424 h 10686"/>
              <a:gd name="connsiteX60" fmla="*/ 4321 w 10000"/>
              <a:gd name="connsiteY60" fmla="*/ 3707 h 10686"/>
              <a:gd name="connsiteX61" fmla="*/ 4404 w 10000"/>
              <a:gd name="connsiteY61" fmla="*/ 3975 h 10686"/>
              <a:gd name="connsiteX62" fmla="*/ 4508 w 10000"/>
              <a:gd name="connsiteY62" fmla="*/ 4231 h 10686"/>
              <a:gd name="connsiteX63" fmla="*/ 4621 w 10000"/>
              <a:gd name="connsiteY63" fmla="*/ 4476 h 10686"/>
              <a:gd name="connsiteX64" fmla="*/ 4750 w 10000"/>
              <a:gd name="connsiteY64" fmla="*/ 4708 h 10686"/>
              <a:gd name="connsiteX65" fmla="*/ 4879 w 10000"/>
              <a:gd name="connsiteY65" fmla="*/ 4934 h 10686"/>
              <a:gd name="connsiteX66" fmla="*/ 4917 w 10000"/>
              <a:gd name="connsiteY66" fmla="*/ 4988 h 10686"/>
              <a:gd name="connsiteX67" fmla="*/ 4950 w 10000"/>
              <a:gd name="connsiteY67" fmla="*/ 5054 h 10686"/>
              <a:gd name="connsiteX68" fmla="*/ 4996 w 10000"/>
              <a:gd name="connsiteY68" fmla="*/ 5125 h 10686"/>
              <a:gd name="connsiteX69" fmla="*/ 5038 w 10000"/>
              <a:gd name="connsiteY69" fmla="*/ 5200 h 10686"/>
              <a:gd name="connsiteX70" fmla="*/ 5092 w 10000"/>
              <a:gd name="connsiteY70" fmla="*/ 5271 h 10686"/>
              <a:gd name="connsiteX71" fmla="*/ 5154 w 10000"/>
              <a:gd name="connsiteY71" fmla="*/ 5331 h 10686"/>
              <a:gd name="connsiteX72" fmla="*/ 5229 w 10000"/>
              <a:gd name="connsiteY72" fmla="*/ 5384 h 10686"/>
              <a:gd name="connsiteX73" fmla="*/ 5313 w 10000"/>
              <a:gd name="connsiteY73" fmla="*/ 5423 h 10686"/>
              <a:gd name="connsiteX74" fmla="*/ 5413 w 10000"/>
              <a:gd name="connsiteY74" fmla="*/ 5438 h 10686"/>
              <a:gd name="connsiteX75" fmla="*/ 5517 w 10000"/>
              <a:gd name="connsiteY75" fmla="*/ 5435 h 10686"/>
              <a:gd name="connsiteX76" fmla="*/ 5704 w 10000"/>
              <a:gd name="connsiteY76" fmla="*/ 5390 h 10686"/>
              <a:gd name="connsiteX77" fmla="*/ 5871 w 10000"/>
              <a:gd name="connsiteY77" fmla="*/ 5316 h 10686"/>
              <a:gd name="connsiteX78" fmla="*/ 6033 w 10000"/>
              <a:gd name="connsiteY78" fmla="*/ 5223 h 10686"/>
              <a:gd name="connsiteX79" fmla="*/ 6167 w 10000"/>
              <a:gd name="connsiteY79" fmla="*/ 5113 h 10686"/>
              <a:gd name="connsiteX80" fmla="*/ 6296 w 10000"/>
              <a:gd name="connsiteY80" fmla="*/ 4994 h 10686"/>
              <a:gd name="connsiteX81" fmla="*/ 6417 w 10000"/>
              <a:gd name="connsiteY81" fmla="*/ 4869 h 10686"/>
              <a:gd name="connsiteX82" fmla="*/ 6525 w 10000"/>
              <a:gd name="connsiteY82" fmla="*/ 4750 h 10686"/>
              <a:gd name="connsiteX83" fmla="*/ 6617 w 10000"/>
              <a:gd name="connsiteY83" fmla="*/ 4636 h 10686"/>
              <a:gd name="connsiteX84" fmla="*/ 6821 w 10000"/>
              <a:gd name="connsiteY84" fmla="*/ 4377 h 10686"/>
              <a:gd name="connsiteX85" fmla="*/ 7017 w 10000"/>
              <a:gd name="connsiteY85" fmla="*/ 4085 h 10686"/>
              <a:gd name="connsiteX86" fmla="*/ 7213 w 10000"/>
              <a:gd name="connsiteY86" fmla="*/ 3766 h 10686"/>
              <a:gd name="connsiteX87" fmla="*/ 7396 w 10000"/>
              <a:gd name="connsiteY87" fmla="*/ 3418 h 10686"/>
              <a:gd name="connsiteX88" fmla="*/ 7563 w 10000"/>
              <a:gd name="connsiteY88" fmla="*/ 3051 h 10686"/>
              <a:gd name="connsiteX89" fmla="*/ 7713 w 10000"/>
              <a:gd name="connsiteY89" fmla="*/ 2661 h 10686"/>
              <a:gd name="connsiteX90" fmla="*/ 7850 w 10000"/>
              <a:gd name="connsiteY90" fmla="*/ 2253 h 10686"/>
              <a:gd name="connsiteX91" fmla="*/ 7950 w 10000"/>
              <a:gd name="connsiteY91" fmla="*/ 1830 h 10686"/>
              <a:gd name="connsiteX92" fmla="*/ 8025 w 10000"/>
              <a:gd name="connsiteY92" fmla="*/ 1397 h 10686"/>
              <a:gd name="connsiteX93" fmla="*/ 8071 w 10000"/>
              <a:gd name="connsiteY93" fmla="*/ 954 h 10686"/>
              <a:gd name="connsiteX94" fmla="*/ 8108 w 10000"/>
              <a:gd name="connsiteY94" fmla="*/ 974 h 10686"/>
              <a:gd name="connsiteX95" fmla="*/ 8138 w 10000"/>
              <a:gd name="connsiteY95" fmla="*/ 1025 h 10686"/>
              <a:gd name="connsiteX96" fmla="*/ 8163 w 10000"/>
              <a:gd name="connsiteY96" fmla="*/ 1100 h 10686"/>
              <a:gd name="connsiteX97" fmla="*/ 8175 w 10000"/>
              <a:gd name="connsiteY97" fmla="*/ 1198 h 10686"/>
              <a:gd name="connsiteX98" fmla="*/ 8183 w 10000"/>
              <a:gd name="connsiteY98" fmla="*/ 1311 h 10686"/>
              <a:gd name="connsiteX99" fmla="*/ 8183 w 10000"/>
              <a:gd name="connsiteY99" fmla="*/ 1442 h 10686"/>
              <a:gd name="connsiteX100" fmla="*/ 8183 w 10000"/>
              <a:gd name="connsiteY100" fmla="*/ 1582 h 10686"/>
              <a:gd name="connsiteX101" fmla="*/ 8175 w 10000"/>
              <a:gd name="connsiteY101" fmla="*/ 1734 h 10686"/>
              <a:gd name="connsiteX102" fmla="*/ 8163 w 10000"/>
              <a:gd name="connsiteY102" fmla="*/ 1889 h 10686"/>
              <a:gd name="connsiteX103" fmla="*/ 8146 w 10000"/>
              <a:gd name="connsiteY103" fmla="*/ 2047 h 10686"/>
              <a:gd name="connsiteX104" fmla="*/ 8121 w 10000"/>
              <a:gd name="connsiteY104" fmla="*/ 2205 h 10686"/>
              <a:gd name="connsiteX105" fmla="*/ 8108 w 10000"/>
              <a:gd name="connsiteY105" fmla="*/ 2357 h 10686"/>
              <a:gd name="connsiteX106" fmla="*/ 8083 w 10000"/>
              <a:gd name="connsiteY106" fmla="*/ 2497 h 10686"/>
              <a:gd name="connsiteX107" fmla="*/ 8063 w 10000"/>
              <a:gd name="connsiteY107" fmla="*/ 2628 h 10686"/>
              <a:gd name="connsiteX108" fmla="*/ 8038 w 10000"/>
              <a:gd name="connsiteY108" fmla="*/ 2741 h 10686"/>
              <a:gd name="connsiteX109" fmla="*/ 8017 w 10000"/>
              <a:gd name="connsiteY109" fmla="*/ 2834 h 10686"/>
              <a:gd name="connsiteX110" fmla="*/ 8000 w 10000"/>
              <a:gd name="connsiteY110" fmla="*/ 2908 h 10686"/>
              <a:gd name="connsiteX111" fmla="*/ 7700 w 10000"/>
              <a:gd name="connsiteY111" fmla="*/ 3754 h 10686"/>
              <a:gd name="connsiteX112" fmla="*/ 7942 w 10000"/>
              <a:gd name="connsiteY112" fmla="*/ 3737 h 10686"/>
              <a:gd name="connsiteX113" fmla="*/ 8167 w 10000"/>
              <a:gd name="connsiteY113" fmla="*/ 3695 h 10686"/>
              <a:gd name="connsiteX114" fmla="*/ 8379 w 10000"/>
              <a:gd name="connsiteY114" fmla="*/ 3635 h 10686"/>
              <a:gd name="connsiteX115" fmla="*/ 8583 w 10000"/>
              <a:gd name="connsiteY115" fmla="*/ 3558 h 10686"/>
              <a:gd name="connsiteX116" fmla="*/ 8767 w 10000"/>
              <a:gd name="connsiteY116" fmla="*/ 3471 h 10686"/>
              <a:gd name="connsiteX117" fmla="*/ 8933 w 10000"/>
              <a:gd name="connsiteY117" fmla="*/ 3376 h 10686"/>
              <a:gd name="connsiteX118" fmla="*/ 9092 w 10000"/>
              <a:gd name="connsiteY118" fmla="*/ 3278 h 10686"/>
              <a:gd name="connsiteX119" fmla="*/ 9238 w 10000"/>
              <a:gd name="connsiteY119" fmla="*/ 3185 h 10686"/>
              <a:gd name="connsiteX120" fmla="*/ 9250 w 10000"/>
              <a:gd name="connsiteY120" fmla="*/ 3230 h 10686"/>
              <a:gd name="connsiteX121" fmla="*/ 9117 w 10000"/>
              <a:gd name="connsiteY121" fmla="*/ 3376 h 10686"/>
              <a:gd name="connsiteX122" fmla="*/ 8954 w 10000"/>
              <a:gd name="connsiteY122" fmla="*/ 3516 h 10686"/>
              <a:gd name="connsiteX123" fmla="*/ 8758 w 10000"/>
              <a:gd name="connsiteY123" fmla="*/ 3641 h 10686"/>
              <a:gd name="connsiteX124" fmla="*/ 8538 w 10000"/>
              <a:gd name="connsiteY124" fmla="*/ 3754 h 10686"/>
              <a:gd name="connsiteX125" fmla="*/ 8304 w 10000"/>
              <a:gd name="connsiteY125" fmla="*/ 3856 h 10686"/>
              <a:gd name="connsiteX126" fmla="*/ 8054 w 10000"/>
              <a:gd name="connsiteY126" fmla="*/ 3945 h 10686"/>
              <a:gd name="connsiteX127" fmla="*/ 7796 w 10000"/>
              <a:gd name="connsiteY127" fmla="*/ 4014 h 10686"/>
              <a:gd name="connsiteX128" fmla="*/ 7533 w 10000"/>
              <a:gd name="connsiteY128" fmla="*/ 4064 h 10686"/>
              <a:gd name="connsiteX129" fmla="*/ 7479 w 10000"/>
              <a:gd name="connsiteY129" fmla="*/ 4184 h 10686"/>
              <a:gd name="connsiteX130" fmla="*/ 7404 w 10000"/>
              <a:gd name="connsiteY130" fmla="*/ 4324 h 10686"/>
              <a:gd name="connsiteX131" fmla="*/ 7321 w 10000"/>
              <a:gd name="connsiteY131" fmla="*/ 4470 h 10686"/>
              <a:gd name="connsiteX132" fmla="*/ 7213 w 10000"/>
              <a:gd name="connsiteY132" fmla="*/ 4628 h 10686"/>
              <a:gd name="connsiteX133" fmla="*/ 7100 w 10000"/>
              <a:gd name="connsiteY133" fmla="*/ 4794 h 10686"/>
              <a:gd name="connsiteX134" fmla="*/ 6979 w 10000"/>
              <a:gd name="connsiteY134" fmla="*/ 4958 h 10686"/>
              <a:gd name="connsiteX135" fmla="*/ 6850 w 10000"/>
              <a:gd name="connsiteY135" fmla="*/ 5113 h 10686"/>
              <a:gd name="connsiteX136" fmla="*/ 6721 w 10000"/>
              <a:gd name="connsiteY136" fmla="*/ 5265 h 10686"/>
              <a:gd name="connsiteX137" fmla="*/ 6600 w 10000"/>
              <a:gd name="connsiteY137" fmla="*/ 5405 h 10686"/>
              <a:gd name="connsiteX138" fmla="*/ 6471 w 10000"/>
              <a:gd name="connsiteY138" fmla="*/ 5530 h 10686"/>
              <a:gd name="connsiteX139" fmla="*/ 6358 w 10000"/>
              <a:gd name="connsiteY139" fmla="*/ 5641 h 10686"/>
              <a:gd name="connsiteX140" fmla="*/ 6250 w 10000"/>
              <a:gd name="connsiteY140" fmla="*/ 5721 h 10686"/>
              <a:gd name="connsiteX141" fmla="*/ 6267 w 10000"/>
              <a:gd name="connsiteY141" fmla="*/ 5781 h 10686"/>
              <a:gd name="connsiteX142" fmla="*/ 6296 w 10000"/>
              <a:gd name="connsiteY142" fmla="*/ 5793 h 10686"/>
              <a:gd name="connsiteX143" fmla="*/ 6479 w 10000"/>
              <a:gd name="connsiteY143" fmla="*/ 5754 h 10686"/>
              <a:gd name="connsiteX144" fmla="*/ 6663 w 10000"/>
              <a:gd name="connsiteY144" fmla="*/ 5736 h 10686"/>
              <a:gd name="connsiteX145" fmla="*/ 6858 w 10000"/>
              <a:gd name="connsiteY145" fmla="*/ 5736 h 10686"/>
              <a:gd name="connsiteX146" fmla="*/ 7046 w 10000"/>
              <a:gd name="connsiteY146" fmla="*/ 5742 h 10686"/>
              <a:gd name="connsiteX147" fmla="*/ 7246 w 10000"/>
              <a:gd name="connsiteY147" fmla="*/ 5748 h 10686"/>
              <a:gd name="connsiteX148" fmla="*/ 7425 w 10000"/>
              <a:gd name="connsiteY148" fmla="*/ 5748 h 10686"/>
              <a:gd name="connsiteX149" fmla="*/ 7600 w 10000"/>
              <a:gd name="connsiteY149" fmla="*/ 5733 h 10686"/>
              <a:gd name="connsiteX150" fmla="*/ 7950 w 10000"/>
              <a:gd name="connsiteY150" fmla="*/ 5673 h 10686"/>
              <a:gd name="connsiteX151" fmla="*/ 8275 w 10000"/>
              <a:gd name="connsiteY151" fmla="*/ 5596 h 10686"/>
              <a:gd name="connsiteX152" fmla="*/ 8579 w 10000"/>
              <a:gd name="connsiteY152" fmla="*/ 5504 h 10686"/>
              <a:gd name="connsiteX153" fmla="*/ 8858 w 10000"/>
              <a:gd name="connsiteY153" fmla="*/ 5390 h 10686"/>
              <a:gd name="connsiteX154" fmla="*/ 9117 w 10000"/>
              <a:gd name="connsiteY154" fmla="*/ 5265 h 10686"/>
              <a:gd name="connsiteX155" fmla="*/ 9350 w 10000"/>
              <a:gd name="connsiteY155" fmla="*/ 5119 h 10686"/>
              <a:gd name="connsiteX156" fmla="*/ 9563 w 10000"/>
              <a:gd name="connsiteY156" fmla="*/ 4967 h 10686"/>
              <a:gd name="connsiteX157" fmla="*/ 9758 w 10000"/>
              <a:gd name="connsiteY157" fmla="*/ 4794 h 10686"/>
              <a:gd name="connsiteX158" fmla="*/ 9933 w 10000"/>
              <a:gd name="connsiteY158" fmla="*/ 4610 h 10686"/>
              <a:gd name="connsiteX159" fmla="*/ 10000 w 10000"/>
              <a:gd name="connsiteY159" fmla="*/ 4648 h 10686"/>
              <a:gd name="connsiteX160" fmla="*/ 10000 w 10000"/>
              <a:gd name="connsiteY160" fmla="*/ 4660 h 10686"/>
              <a:gd name="connsiteX161" fmla="*/ 9904 w 10000"/>
              <a:gd name="connsiteY161" fmla="*/ 4827 h 10686"/>
              <a:gd name="connsiteX162" fmla="*/ 9767 w 10000"/>
              <a:gd name="connsiteY162" fmla="*/ 5000 h 10686"/>
              <a:gd name="connsiteX163" fmla="*/ 9600 w 10000"/>
              <a:gd name="connsiteY163" fmla="*/ 5173 h 10686"/>
              <a:gd name="connsiteX164" fmla="*/ 9404 w 10000"/>
              <a:gd name="connsiteY164" fmla="*/ 5343 h 10686"/>
              <a:gd name="connsiteX165" fmla="*/ 9183 w 10000"/>
              <a:gd name="connsiteY165" fmla="*/ 5504 h 10686"/>
              <a:gd name="connsiteX166" fmla="*/ 8950 w 10000"/>
              <a:gd name="connsiteY166" fmla="*/ 5662 h 10686"/>
              <a:gd name="connsiteX167" fmla="*/ 8704 w 10000"/>
              <a:gd name="connsiteY167" fmla="*/ 5802 h 10686"/>
              <a:gd name="connsiteX168" fmla="*/ 8463 w 10000"/>
              <a:gd name="connsiteY168" fmla="*/ 5927 h 10686"/>
              <a:gd name="connsiteX169" fmla="*/ 8229 w 10000"/>
              <a:gd name="connsiteY169" fmla="*/ 6025 h 10686"/>
              <a:gd name="connsiteX170" fmla="*/ 8000 w 10000"/>
              <a:gd name="connsiteY170" fmla="*/ 6105 h 10686"/>
              <a:gd name="connsiteX171" fmla="*/ 7879 w 10000"/>
              <a:gd name="connsiteY171" fmla="*/ 6132 h 10686"/>
              <a:gd name="connsiteX172" fmla="*/ 7729 w 10000"/>
              <a:gd name="connsiteY172" fmla="*/ 6153 h 10686"/>
              <a:gd name="connsiteX173" fmla="*/ 7563 w 10000"/>
              <a:gd name="connsiteY173" fmla="*/ 6177 h 10686"/>
              <a:gd name="connsiteX174" fmla="*/ 7388 w 10000"/>
              <a:gd name="connsiteY174" fmla="*/ 6198 h 10686"/>
              <a:gd name="connsiteX175" fmla="*/ 7204 w 10000"/>
              <a:gd name="connsiteY175" fmla="*/ 6219 h 10686"/>
              <a:gd name="connsiteX176" fmla="*/ 7017 w 10000"/>
              <a:gd name="connsiteY176" fmla="*/ 6240 h 10686"/>
              <a:gd name="connsiteX177" fmla="*/ 6842 w 10000"/>
              <a:gd name="connsiteY177" fmla="*/ 6263 h 10686"/>
              <a:gd name="connsiteX178" fmla="*/ 6675 w 10000"/>
              <a:gd name="connsiteY178" fmla="*/ 6290 h 10686"/>
              <a:gd name="connsiteX179" fmla="*/ 6517 w 10000"/>
              <a:gd name="connsiteY179" fmla="*/ 6329 h 10686"/>
              <a:gd name="connsiteX180" fmla="*/ 6388 w 10000"/>
              <a:gd name="connsiteY180" fmla="*/ 6365 h 10686"/>
              <a:gd name="connsiteX181" fmla="*/ 6288 w 10000"/>
              <a:gd name="connsiteY181" fmla="*/ 6415 h 10686"/>
              <a:gd name="connsiteX182" fmla="*/ 6213 w 10000"/>
              <a:gd name="connsiteY182" fmla="*/ 6475 h 10686"/>
              <a:gd name="connsiteX183" fmla="*/ 6092 w 10000"/>
              <a:gd name="connsiteY183" fmla="*/ 6648 h 10686"/>
              <a:gd name="connsiteX184" fmla="*/ 6008 w 10000"/>
              <a:gd name="connsiteY184" fmla="*/ 6836 h 10686"/>
              <a:gd name="connsiteX185" fmla="*/ 5942 w 10000"/>
              <a:gd name="connsiteY185" fmla="*/ 7032 h 10686"/>
              <a:gd name="connsiteX186" fmla="*/ 5904 w 10000"/>
              <a:gd name="connsiteY186" fmla="*/ 7232 h 10686"/>
              <a:gd name="connsiteX187" fmla="*/ 5888 w 10000"/>
              <a:gd name="connsiteY187" fmla="*/ 7443 h 10686"/>
              <a:gd name="connsiteX188" fmla="*/ 5879 w 10000"/>
              <a:gd name="connsiteY188" fmla="*/ 7655 h 10686"/>
              <a:gd name="connsiteX189" fmla="*/ 5888 w 10000"/>
              <a:gd name="connsiteY189" fmla="*/ 7867 h 10686"/>
              <a:gd name="connsiteX190" fmla="*/ 5904 w 10000"/>
              <a:gd name="connsiteY190" fmla="*/ 8084 h 10686"/>
              <a:gd name="connsiteX191" fmla="*/ 5925 w 10000"/>
              <a:gd name="connsiteY191" fmla="*/ 8299 h 10686"/>
              <a:gd name="connsiteX192" fmla="*/ 5950 w 10000"/>
              <a:gd name="connsiteY192" fmla="*/ 8510 h 10686"/>
              <a:gd name="connsiteX193" fmla="*/ 5954 w 10000"/>
              <a:gd name="connsiteY193" fmla="*/ 8820 h 10686"/>
              <a:gd name="connsiteX194" fmla="*/ 5933 w 10000"/>
              <a:gd name="connsiteY194" fmla="*/ 9130 h 10686"/>
              <a:gd name="connsiteX195" fmla="*/ 5896 w 10000"/>
              <a:gd name="connsiteY195" fmla="*/ 9428 h 10686"/>
              <a:gd name="connsiteX196" fmla="*/ 5850 w 10000"/>
              <a:gd name="connsiteY196" fmla="*/ 9720 h 10686"/>
              <a:gd name="connsiteX197" fmla="*/ 5794 w 10000"/>
              <a:gd name="connsiteY197" fmla="*/ 10686 h 10686"/>
              <a:gd name="connsiteX198" fmla="*/ 4117 w 10000"/>
              <a:gd name="connsiteY198" fmla="*/ 10686 h 10686"/>
              <a:gd name="connsiteX199" fmla="*/ 4309 w 10000"/>
              <a:gd name="connsiteY199" fmla="*/ 10293 h 10686"/>
              <a:gd name="connsiteX200" fmla="*/ 4546 w 10000"/>
              <a:gd name="connsiteY200" fmla="*/ 9848 h 10686"/>
              <a:gd name="connsiteX201" fmla="*/ 4629 w 10000"/>
              <a:gd name="connsiteY201" fmla="*/ 9687 h 10686"/>
              <a:gd name="connsiteX202" fmla="*/ 4700 w 10000"/>
              <a:gd name="connsiteY202" fmla="*/ 9508 h 10686"/>
              <a:gd name="connsiteX203" fmla="*/ 4767 w 10000"/>
              <a:gd name="connsiteY203" fmla="*/ 9309 h 10686"/>
              <a:gd name="connsiteX204" fmla="*/ 4829 w 10000"/>
              <a:gd name="connsiteY204" fmla="*/ 9097 h 10686"/>
              <a:gd name="connsiteX205" fmla="*/ 4879 w 10000"/>
              <a:gd name="connsiteY205" fmla="*/ 8868 h 10686"/>
              <a:gd name="connsiteX206" fmla="*/ 4917 w 10000"/>
              <a:gd name="connsiteY206" fmla="*/ 8635 h 10686"/>
              <a:gd name="connsiteX207" fmla="*/ 4954 w 10000"/>
              <a:gd name="connsiteY207" fmla="*/ 8391 h 10686"/>
              <a:gd name="connsiteX208" fmla="*/ 4979 w 10000"/>
              <a:gd name="connsiteY208" fmla="*/ 8144 h 10686"/>
              <a:gd name="connsiteX209" fmla="*/ 5000 w 10000"/>
              <a:gd name="connsiteY209" fmla="*/ 7887 h 10686"/>
              <a:gd name="connsiteX210" fmla="*/ 5000 w 10000"/>
              <a:gd name="connsiteY210" fmla="*/ 7634 h 10686"/>
              <a:gd name="connsiteX211" fmla="*/ 5000 w 10000"/>
              <a:gd name="connsiteY211" fmla="*/ 7384 h 10686"/>
              <a:gd name="connsiteX212" fmla="*/ 4979 w 10000"/>
              <a:gd name="connsiteY212" fmla="*/ 7133 h 10686"/>
              <a:gd name="connsiteX213" fmla="*/ 4950 w 10000"/>
              <a:gd name="connsiteY213" fmla="*/ 6892 h 10686"/>
              <a:gd name="connsiteX214" fmla="*/ 4913 w 10000"/>
              <a:gd name="connsiteY214" fmla="*/ 6657 h 10686"/>
              <a:gd name="connsiteX215" fmla="*/ 4858 w 10000"/>
              <a:gd name="connsiteY215" fmla="*/ 6430 h 10686"/>
              <a:gd name="connsiteX216" fmla="*/ 4783 w 10000"/>
              <a:gd name="connsiteY216" fmla="*/ 6219 h 10686"/>
              <a:gd name="connsiteX217" fmla="*/ 4700 w 10000"/>
              <a:gd name="connsiteY217" fmla="*/ 6019 h 10686"/>
              <a:gd name="connsiteX218" fmla="*/ 4600 w 10000"/>
              <a:gd name="connsiteY218" fmla="*/ 5840 h 10686"/>
              <a:gd name="connsiteX219" fmla="*/ 4488 w 10000"/>
              <a:gd name="connsiteY219" fmla="*/ 5682 h 10686"/>
              <a:gd name="connsiteX220" fmla="*/ 4358 w 10000"/>
              <a:gd name="connsiteY220" fmla="*/ 5542 h 10686"/>
              <a:gd name="connsiteX221" fmla="*/ 4213 w 10000"/>
              <a:gd name="connsiteY221" fmla="*/ 5429 h 10686"/>
              <a:gd name="connsiteX222" fmla="*/ 4046 w 10000"/>
              <a:gd name="connsiteY222" fmla="*/ 5343 h 10686"/>
              <a:gd name="connsiteX223" fmla="*/ 3904 w 10000"/>
              <a:gd name="connsiteY223" fmla="*/ 5292 h 10686"/>
              <a:gd name="connsiteX224" fmla="*/ 3746 w 10000"/>
              <a:gd name="connsiteY224" fmla="*/ 5271 h 10686"/>
              <a:gd name="connsiteX225" fmla="*/ 3583 w 10000"/>
              <a:gd name="connsiteY225" fmla="*/ 5271 h 10686"/>
              <a:gd name="connsiteX226" fmla="*/ 3413 w 10000"/>
              <a:gd name="connsiteY226" fmla="*/ 5286 h 10686"/>
              <a:gd name="connsiteX227" fmla="*/ 3246 w 10000"/>
              <a:gd name="connsiteY227" fmla="*/ 5310 h 10686"/>
              <a:gd name="connsiteX228" fmla="*/ 3079 w 10000"/>
              <a:gd name="connsiteY228" fmla="*/ 5343 h 10686"/>
              <a:gd name="connsiteX229" fmla="*/ 2913 w 10000"/>
              <a:gd name="connsiteY229" fmla="*/ 5369 h 10686"/>
              <a:gd name="connsiteX230" fmla="*/ 2750 w 10000"/>
              <a:gd name="connsiteY230" fmla="*/ 5396 h 10686"/>
              <a:gd name="connsiteX231" fmla="*/ 2600 w 10000"/>
              <a:gd name="connsiteY231" fmla="*/ 5411 h 10686"/>
              <a:gd name="connsiteX232" fmla="*/ 2258 w 10000"/>
              <a:gd name="connsiteY232" fmla="*/ 5423 h 10686"/>
              <a:gd name="connsiteX233" fmla="*/ 1925 w 10000"/>
              <a:gd name="connsiteY233" fmla="*/ 5411 h 10686"/>
              <a:gd name="connsiteX234" fmla="*/ 1617 w 10000"/>
              <a:gd name="connsiteY234" fmla="*/ 5384 h 10686"/>
              <a:gd name="connsiteX235" fmla="*/ 1321 w 10000"/>
              <a:gd name="connsiteY235" fmla="*/ 5346 h 10686"/>
              <a:gd name="connsiteX236" fmla="*/ 1033 w 10000"/>
              <a:gd name="connsiteY236" fmla="*/ 5298 h 10686"/>
              <a:gd name="connsiteX237" fmla="*/ 758 w 10000"/>
              <a:gd name="connsiteY237" fmla="*/ 5250 h 10686"/>
              <a:gd name="connsiteX238" fmla="*/ 500 w 10000"/>
              <a:gd name="connsiteY238" fmla="*/ 5197 h 10686"/>
              <a:gd name="connsiteX239" fmla="*/ 517 w 10000"/>
              <a:gd name="connsiteY239" fmla="*/ 5137 h 10686"/>
              <a:gd name="connsiteX240" fmla="*/ 871 w 10000"/>
              <a:gd name="connsiteY240" fmla="*/ 5173 h 10686"/>
              <a:gd name="connsiteX241" fmla="*/ 1221 w 10000"/>
              <a:gd name="connsiteY241" fmla="*/ 5197 h 10686"/>
              <a:gd name="connsiteX242" fmla="*/ 1563 w 10000"/>
              <a:gd name="connsiteY242" fmla="*/ 5206 h 10686"/>
              <a:gd name="connsiteX243" fmla="*/ 1896 w 10000"/>
              <a:gd name="connsiteY243" fmla="*/ 5197 h 10686"/>
              <a:gd name="connsiteX244" fmla="*/ 2221 w 10000"/>
              <a:gd name="connsiteY244" fmla="*/ 5164 h 10686"/>
              <a:gd name="connsiteX245" fmla="*/ 2538 w 10000"/>
              <a:gd name="connsiteY245" fmla="*/ 5113 h 10686"/>
              <a:gd name="connsiteX246" fmla="*/ 2842 w 10000"/>
              <a:gd name="connsiteY246" fmla="*/ 5045 h 10686"/>
              <a:gd name="connsiteX247" fmla="*/ 3129 w 10000"/>
              <a:gd name="connsiteY247" fmla="*/ 4946 h 10686"/>
              <a:gd name="connsiteX248" fmla="*/ 3500 w 10000"/>
              <a:gd name="connsiteY248" fmla="*/ 4815 h 10686"/>
              <a:gd name="connsiteX249" fmla="*/ 2821 w 10000"/>
              <a:gd name="connsiteY249" fmla="*/ 4389 h 10686"/>
              <a:gd name="connsiteX250" fmla="*/ 2213 w 10000"/>
              <a:gd name="connsiteY250" fmla="*/ 3912 h 10686"/>
              <a:gd name="connsiteX251" fmla="*/ 1879 w 10000"/>
              <a:gd name="connsiteY251" fmla="*/ 3939 h 10686"/>
              <a:gd name="connsiteX252" fmla="*/ 1554 w 10000"/>
              <a:gd name="connsiteY252" fmla="*/ 3939 h 10686"/>
              <a:gd name="connsiteX253" fmla="*/ 1258 w 10000"/>
              <a:gd name="connsiteY253" fmla="*/ 3912 h 10686"/>
              <a:gd name="connsiteX254" fmla="*/ 979 w 10000"/>
              <a:gd name="connsiteY254" fmla="*/ 3856 h 10686"/>
              <a:gd name="connsiteX255" fmla="*/ 721 w 10000"/>
              <a:gd name="connsiteY255" fmla="*/ 3775 h 10686"/>
              <a:gd name="connsiteX256" fmla="*/ 496 w 10000"/>
              <a:gd name="connsiteY256" fmla="*/ 3674 h 10686"/>
              <a:gd name="connsiteX257" fmla="*/ 296 w 10000"/>
              <a:gd name="connsiteY257" fmla="*/ 3549 h 10686"/>
              <a:gd name="connsiteX258" fmla="*/ 129 w 10000"/>
              <a:gd name="connsiteY258" fmla="*/ 3403 h 10686"/>
              <a:gd name="connsiteX259" fmla="*/ 0 w 10000"/>
              <a:gd name="connsiteY259" fmla="*/ 3245 h 10686"/>
              <a:gd name="connsiteX260" fmla="*/ 17 w 10000"/>
              <a:gd name="connsiteY260" fmla="*/ 3218 h 10686"/>
              <a:gd name="connsiteX261" fmla="*/ 71 w 10000"/>
              <a:gd name="connsiteY261" fmla="*/ 3245 h 10686"/>
              <a:gd name="connsiteX262" fmla="*/ 138 w 10000"/>
              <a:gd name="connsiteY262" fmla="*/ 3349 h 10686"/>
              <a:gd name="connsiteX263" fmla="*/ 246 w 10000"/>
              <a:gd name="connsiteY263" fmla="*/ 3439 h 10686"/>
              <a:gd name="connsiteX264" fmla="*/ 379 w 10000"/>
              <a:gd name="connsiteY264" fmla="*/ 3528 h 10686"/>
              <a:gd name="connsiteX265" fmla="*/ 538 w 10000"/>
              <a:gd name="connsiteY265" fmla="*/ 3597 h 10686"/>
              <a:gd name="connsiteX266" fmla="*/ 721 w 10000"/>
              <a:gd name="connsiteY266" fmla="*/ 3656 h 10686"/>
              <a:gd name="connsiteX267" fmla="*/ 913 w 10000"/>
              <a:gd name="connsiteY267" fmla="*/ 3701 h 10686"/>
              <a:gd name="connsiteX268" fmla="*/ 1117 w 10000"/>
              <a:gd name="connsiteY268" fmla="*/ 3728 h 10686"/>
              <a:gd name="connsiteX269" fmla="*/ 1329 w 10000"/>
              <a:gd name="connsiteY269" fmla="*/ 3737 h 10686"/>
              <a:gd name="connsiteX270" fmla="*/ 1533 w 10000"/>
              <a:gd name="connsiteY270" fmla="*/ 3734 h 10686"/>
              <a:gd name="connsiteX271" fmla="*/ 1646 w 10000"/>
              <a:gd name="connsiteY271" fmla="*/ 3722 h 10686"/>
              <a:gd name="connsiteX272" fmla="*/ 1746 w 10000"/>
              <a:gd name="connsiteY272" fmla="*/ 3722 h 10686"/>
              <a:gd name="connsiteX273" fmla="*/ 1833 w 10000"/>
              <a:gd name="connsiteY273" fmla="*/ 3710 h 10686"/>
              <a:gd name="connsiteX274" fmla="*/ 1917 w 10000"/>
              <a:gd name="connsiteY274" fmla="*/ 3695 h 10686"/>
              <a:gd name="connsiteX275" fmla="*/ 1988 w 10000"/>
              <a:gd name="connsiteY275" fmla="*/ 3662 h 10686"/>
              <a:gd name="connsiteX276" fmla="*/ 1788 w 10000"/>
              <a:gd name="connsiteY276" fmla="*/ 3391 h 10686"/>
              <a:gd name="connsiteX277" fmla="*/ 1617 w 10000"/>
              <a:gd name="connsiteY277" fmla="*/ 3126 h 10686"/>
              <a:gd name="connsiteX278" fmla="*/ 1454 w 10000"/>
              <a:gd name="connsiteY278" fmla="*/ 2849 h 10686"/>
              <a:gd name="connsiteX279" fmla="*/ 1313 w 10000"/>
              <a:gd name="connsiteY279" fmla="*/ 2563 h 10686"/>
              <a:gd name="connsiteX280" fmla="*/ 1175 w 10000"/>
              <a:gd name="connsiteY280" fmla="*/ 2253 h 10686"/>
              <a:gd name="connsiteX281" fmla="*/ 1046 w 10000"/>
              <a:gd name="connsiteY281" fmla="*/ 1919 h 10686"/>
              <a:gd name="connsiteX282" fmla="*/ 1033 w 10000"/>
              <a:gd name="connsiteY282" fmla="*/ 1859 h 10686"/>
              <a:gd name="connsiteX283" fmla="*/ 1000 w 10000"/>
              <a:gd name="connsiteY283" fmla="*/ 1776 h 10686"/>
              <a:gd name="connsiteX284" fmla="*/ 979 w 10000"/>
              <a:gd name="connsiteY284" fmla="*/ 1684 h 10686"/>
              <a:gd name="connsiteX285" fmla="*/ 950 w 10000"/>
              <a:gd name="connsiteY285" fmla="*/ 1591 h 10686"/>
              <a:gd name="connsiteX286" fmla="*/ 925 w 10000"/>
              <a:gd name="connsiteY286" fmla="*/ 1490 h 10686"/>
              <a:gd name="connsiteX287" fmla="*/ 917 w 10000"/>
              <a:gd name="connsiteY287" fmla="*/ 1397 h 10686"/>
              <a:gd name="connsiteX288" fmla="*/ 917 w 10000"/>
              <a:gd name="connsiteY288" fmla="*/ 1311 h 10686"/>
              <a:gd name="connsiteX289" fmla="*/ 933 w 10000"/>
              <a:gd name="connsiteY289" fmla="*/ 1234 h 10686"/>
              <a:gd name="connsiteX290" fmla="*/ 963 w 10000"/>
              <a:gd name="connsiteY290" fmla="*/ 1180 h 10686"/>
              <a:gd name="connsiteX291" fmla="*/ 1000 w 10000"/>
              <a:gd name="connsiteY291" fmla="*/ 1192 h 10686"/>
              <a:gd name="connsiteX292" fmla="*/ 1033 w 10000"/>
              <a:gd name="connsiteY292" fmla="*/ 1496 h 10686"/>
              <a:gd name="connsiteX293" fmla="*/ 1108 w 10000"/>
              <a:gd name="connsiteY293" fmla="*/ 1800 h 10686"/>
              <a:gd name="connsiteX294" fmla="*/ 1221 w 10000"/>
              <a:gd name="connsiteY294" fmla="*/ 2098 h 10686"/>
              <a:gd name="connsiteX295" fmla="*/ 1358 w 10000"/>
              <a:gd name="connsiteY295" fmla="*/ 2372 h 10686"/>
              <a:gd name="connsiteX296" fmla="*/ 1508 w 10000"/>
              <a:gd name="connsiteY296" fmla="*/ 2628 h 10686"/>
              <a:gd name="connsiteX297" fmla="*/ 1646 w 10000"/>
              <a:gd name="connsiteY297" fmla="*/ 2795 h 10686"/>
              <a:gd name="connsiteX298" fmla="*/ 1629 w 10000"/>
              <a:gd name="connsiteY298" fmla="*/ 2801 h 10686"/>
              <a:gd name="connsiteX299" fmla="*/ 1629 w 10000"/>
              <a:gd name="connsiteY299" fmla="*/ 2807 h 10686"/>
              <a:gd name="connsiteX300" fmla="*/ 1638 w 10000"/>
              <a:gd name="connsiteY300" fmla="*/ 2813 h 10686"/>
              <a:gd name="connsiteX301" fmla="*/ 1646 w 10000"/>
              <a:gd name="connsiteY301" fmla="*/ 2816 h 10686"/>
              <a:gd name="connsiteX302" fmla="*/ 1663 w 10000"/>
              <a:gd name="connsiteY302" fmla="*/ 2822 h 10686"/>
              <a:gd name="connsiteX303" fmla="*/ 1667 w 10000"/>
              <a:gd name="connsiteY303" fmla="*/ 2834 h 10686"/>
              <a:gd name="connsiteX304" fmla="*/ 1675 w 10000"/>
              <a:gd name="connsiteY304" fmla="*/ 2840 h 10686"/>
              <a:gd name="connsiteX305" fmla="*/ 1683 w 10000"/>
              <a:gd name="connsiteY305" fmla="*/ 2849 h 10686"/>
              <a:gd name="connsiteX306" fmla="*/ 1683 w 10000"/>
              <a:gd name="connsiteY306" fmla="*/ 2843 h 10686"/>
              <a:gd name="connsiteX307" fmla="*/ 1675 w 10000"/>
              <a:gd name="connsiteY307" fmla="*/ 2840 h 10686"/>
              <a:gd name="connsiteX308" fmla="*/ 1675 w 10000"/>
              <a:gd name="connsiteY308" fmla="*/ 2840 h 10686"/>
              <a:gd name="connsiteX309" fmla="*/ 1646 w 10000"/>
              <a:gd name="connsiteY309" fmla="*/ 2795 h 10686"/>
              <a:gd name="connsiteX310" fmla="*/ 1746 w 10000"/>
              <a:gd name="connsiteY310" fmla="*/ 2741 h 10686"/>
              <a:gd name="connsiteX311" fmla="*/ 1842 w 10000"/>
              <a:gd name="connsiteY311" fmla="*/ 2649 h 10686"/>
              <a:gd name="connsiteX312" fmla="*/ 1933 w 10000"/>
              <a:gd name="connsiteY312" fmla="*/ 2542 h 10686"/>
              <a:gd name="connsiteX313" fmla="*/ 2017 w 10000"/>
              <a:gd name="connsiteY313" fmla="*/ 2411 h 10686"/>
              <a:gd name="connsiteX314" fmla="*/ 2092 w 10000"/>
              <a:gd name="connsiteY314" fmla="*/ 2265 h 10686"/>
              <a:gd name="connsiteX315" fmla="*/ 2163 w 10000"/>
              <a:gd name="connsiteY315" fmla="*/ 2113 h 10686"/>
              <a:gd name="connsiteX316" fmla="*/ 2221 w 10000"/>
              <a:gd name="connsiteY316" fmla="*/ 1955 h 10686"/>
              <a:gd name="connsiteX317" fmla="*/ 2275 w 10000"/>
              <a:gd name="connsiteY317" fmla="*/ 1803 h 10686"/>
              <a:gd name="connsiteX318" fmla="*/ 2321 w 10000"/>
              <a:gd name="connsiteY318" fmla="*/ 1657 h 10686"/>
              <a:gd name="connsiteX319" fmla="*/ 2329 w 10000"/>
              <a:gd name="connsiteY319" fmla="*/ 1853 h 10686"/>
              <a:gd name="connsiteX320" fmla="*/ 2321 w 10000"/>
              <a:gd name="connsiteY320" fmla="*/ 2032 h 10686"/>
              <a:gd name="connsiteX321" fmla="*/ 2283 w 10000"/>
              <a:gd name="connsiteY321" fmla="*/ 2199 h 10686"/>
              <a:gd name="connsiteX322" fmla="*/ 2229 w 10000"/>
              <a:gd name="connsiteY322" fmla="*/ 2366 h 10686"/>
              <a:gd name="connsiteX323" fmla="*/ 2154 w 10000"/>
              <a:gd name="connsiteY323" fmla="*/ 2524 h 10686"/>
              <a:gd name="connsiteX324" fmla="*/ 2046 w 10000"/>
              <a:gd name="connsiteY324" fmla="*/ 2682 h 10686"/>
              <a:gd name="connsiteX325" fmla="*/ 1796 w 10000"/>
              <a:gd name="connsiteY325" fmla="*/ 3027 h 10686"/>
              <a:gd name="connsiteX326" fmla="*/ 2054 w 10000"/>
              <a:gd name="connsiteY326" fmla="*/ 3305 h 10686"/>
              <a:gd name="connsiteX327" fmla="*/ 2333 w 10000"/>
              <a:gd name="connsiteY327" fmla="*/ 3564 h 10686"/>
              <a:gd name="connsiteX328" fmla="*/ 2638 w 10000"/>
              <a:gd name="connsiteY328" fmla="*/ 3808 h 10686"/>
              <a:gd name="connsiteX329" fmla="*/ 2963 w 10000"/>
              <a:gd name="connsiteY329" fmla="*/ 4032 h 10686"/>
              <a:gd name="connsiteX330" fmla="*/ 4129 w 10000"/>
              <a:gd name="connsiteY330" fmla="*/ 4610 h 10686"/>
              <a:gd name="connsiteX331" fmla="*/ 4167 w 10000"/>
              <a:gd name="connsiteY331" fmla="*/ 4589 h 10686"/>
              <a:gd name="connsiteX332" fmla="*/ 4071 w 10000"/>
              <a:gd name="connsiteY332" fmla="*/ 4333 h 10686"/>
              <a:gd name="connsiteX333" fmla="*/ 3996 w 10000"/>
              <a:gd name="connsiteY333" fmla="*/ 4058 h 10686"/>
              <a:gd name="connsiteX334" fmla="*/ 3933 w 10000"/>
              <a:gd name="connsiteY334" fmla="*/ 3760 h 10686"/>
              <a:gd name="connsiteX335" fmla="*/ 3904 w 10000"/>
              <a:gd name="connsiteY335" fmla="*/ 3456 h 10686"/>
              <a:gd name="connsiteX336" fmla="*/ 3879 w 10000"/>
              <a:gd name="connsiteY336" fmla="*/ 3138 h 10686"/>
              <a:gd name="connsiteX337" fmla="*/ 3879 w 10000"/>
              <a:gd name="connsiteY337" fmla="*/ 2813 h 10686"/>
              <a:gd name="connsiteX338" fmla="*/ 3896 w 10000"/>
              <a:gd name="connsiteY338" fmla="*/ 2485 h 10686"/>
              <a:gd name="connsiteX339" fmla="*/ 3933 w 10000"/>
              <a:gd name="connsiteY339" fmla="*/ 2160 h 10686"/>
              <a:gd name="connsiteX340" fmla="*/ 3988 w 10000"/>
              <a:gd name="connsiteY340" fmla="*/ 1836 h 10686"/>
              <a:gd name="connsiteX341" fmla="*/ 4046 w 10000"/>
              <a:gd name="connsiteY341" fmla="*/ 1523 h 10686"/>
              <a:gd name="connsiteX342" fmla="*/ 4129 w 10000"/>
              <a:gd name="connsiteY342" fmla="*/ 1219 h 10686"/>
              <a:gd name="connsiteX343" fmla="*/ 4229 w 10000"/>
              <a:gd name="connsiteY343" fmla="*/ 933 h 10686"/>
              <a:gd name="connsiteX344" fmla="*/ 4333 w 10000"/>
              <a:gd name="connsiteY344" fmla="*/ 662 h 10686"/>
              <a:gd name="connsiteX345" fmla="*/ 4454 w 10000"/>
              <a:gd name="connsiteY345" fmla="*/ 417 h 10686"/>
              <a:gd name="connsiteX346" fmla="*/ 4583 w 10000"/>
              <a:gd name="connsiteY346" fmla="*/ 194 h 10686"/>
              <a:gd name="connsiteX347" fmla="*/ 4738 w 10000"/>
              <a:gd name="connsiteY347" fmla="*/ 0 h 10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</a:cxnLst>
            <a:rect l="l" t="t" r="r" b="b"/>
            <a:pathLst>
              <a:path w="10000" h="10686">
                <a:moveTo>
                  <a:pt x="4738" y="0"/>
                </a:moveTo>
                <a:cubicBezTo>
                  <a:pt x="4732" y="16"/>
                  <a:pt x="4727" y="32"/>
                  <a:pt x="4721" y="48"/>
                </a:cubicBezTo>
                <a:cubicBezTo>
                  <a:pt x="4718" y="59"/>
                  <a:pt x="4716" y="69"/>
                  <a:pt x="4713" y="80"/>
                </a:cubicBezTo>
                <a:lnTo>
                  <a:pt x="4704" y="101"/>
                </a:lnTo>
                <a:lnTo>
                  <a:pt x="4704" y="113"/>
                </a:lnTo>
                <a:lnTo>
                  <a:pt x="4713" y="119"/>
                </a:lnTo>
                <a:lnTo>
                  <a:pt x="4713" y="125"/>
                </a:lnTo>
                <a:lnTo>
                  <a:pt x="4721" y="125"/>
                </a:lnTo>
                <a:lnTo>
                  <a:pt x="4721" y="125"/>
                </a:lnTo>
                <a:lnTo>
                  <a:pt x="4721" y="134"/>
                </a:lnTo>
                <a:cubicBezTo>
                  <a:pt x="4718" y="140"/>
                  <a:pt x="4716" y="146"/>
                  <a:pt x="4713" y="152"/>
                </a:cubicBezTo>
                <a:lnTo>
                  <a:pt x="4704" y="179"/>
                </a:lnTo>
                <a:lnTo>
                  <a:pt x="4692" y="221"/>
                </a:lnTo>
                <a:cubicBezTo>
                  <a:pt x="4684" y="241"/>
                  <a:pt x="4675" y="260"/>
                  <a:pt x="4667" y="280"/>
                </a:cubicBezTo>
                <a:cubicBezTo>
                  <a:pt x="4654" y="308"/>
                  <a:pt x="4642" y="336"/>
                  <a:pt x="4629" y="364"/>
                </a:cubicBezTo>
                <a:cubicBezTo>
                  <a:pt x="4617" y="398"/>
                  <a:pt x="4604" y="431"/>
                  <a:pt x="4592" y="465"/>
                </a:cubicBezTo>
                <a:cubicBezTo>
                  <a:pt x="4572" y="509"/>
                  <a:pt x="4553" y="552"/>
                  <a:pt x="4533" y="596"/>
                </a:cubicBezTo>
                <a:cubicBezTo>
                  <a:pt x="4510" y="649"/>
                  <a:pt x="4486" y="701"/>
                  <a:pt x="4463" y="754"/>
                </a:cubicBezTo>
                <a:cubicBezTo>
                  <a:pt x="4435" y="836"/>
                  <a:pt x="4407" y="919"/>
                  <a:pt x="4379" y="1001"/>
                </a:cubicBezTo>
                <a:cubicBezTo>
                  <a:pt x="4360" y="1089"/>
                  <a:pt x="4340" y="1178"/>
                  <a:pt x="4321" y="1266"/>
                </a:cubicBezTo>
                <a:cubicBezTo>
                  <a:pt x="4306" y="1357"/>
                  <a:pt x="4290" y="1447"/>
                  <a:pt x="4275" y="1538"/>
                </a:cubicBezTo>
                <a:cubicBezTo>
                  <a:pt x="4254" y="1634"/>
                  <a:pt x="4234" y="1731"/>
                  <a:pt x="4213" y="1827"/>
                </a:cubicBezTo>
                <a:cubicBezTo>
                  <a:pt x="4210" y="1848"/>
                  <a:pt x="4207" y="1868"/>
                  <a:pt x="4204" y="1889"/>
                </a:cubicBezTo>
                <a:lnTo>
                  <a:pt x="4192" y="1982"/>
                </a:lnTo>
                <a:cubicBezTo>
                  <a:pt x="4189" y="2015"/>
                  <a:pt x="4186" y="2047"/>
                  <a:pt x="4183" y="2080"/>
                </a:cubicBezTo>
                <a:cubicBezTo>
                  <a:pt x="4180" y="2116"/>
                  <a:pt x="4178" y="2151"/>
                  <a:pt x="4175" y="2187"/>
                </a:cubicBezTo>
                <a:lnTo>
                  <a:pt x="4175" y="2297"/>
                </a:lnTo>
                <a:cubicBezTo>
                  <a:pt x="4181" y="2330"/>
                  <a:pt x="4186" y="2363"/>
                  <a:pt x="4192" y="2396"/>
                </a:cubicBezTo>
                <a:cubicBezTo>
                  <a:pt x="4199" y="2425"/>
                  <a:pt x="4206" y="2453"/>
                  <a:pt x="4213" y="2482"/>
                </a:cubicBezTo>
                <a:cubicBezTo>
                  <a:pt x="4225" y="2502"/>
                  <a:pt x="4238" y="2522"/>
                  <a:pt x="4250" y="2542"/>
                </a:cubicBezTo>
                <a:lnTo>
                  <a:pt x="4450" y="2530"/>
                </a:lnTo>
                <a:lnTo>
                  <a:pt x="4646" y="2482"/>
                </a:lnTo>
                <a:lnTo>
                  <a:pt x="4833" y="2405"/>
                </a:lnTo>
                <a:lnTo>
                  <a:pt x="5025" y="2297"/>
                </a:lnTo>
                <a:lnTo>
                  <a:pt x="5200" y="2172"/>
                </a:lnTo>
                <a:lnTo>
                  <a:pt x="5371" y="2020"/>
                </a:lnTo>
                <a:lnTo>
                  <a:pt x="5533" y="1859"/>
                </a:lnTo>
                <a:lnTo>
                  <a:pt x="5683" y="1690"/>
                </a:lnTo>
                <a:lnTo>
                  <a:pt x="5829" y="1511"/>
                </a:lnTo>
                <a:lnTo>
                  <a:pt x="5954" y="1326"/>
                </a:lnTo>
                <a:lnTo>
                  <a:pt x="6071" y="1147"/>
                </a:lnTo>
                <a:cubicBezTo>
                  <a:pt x="6103" y="1089"/>
                  <a:pt x="6135" y="1032"/>
                  <a:pt x="6167" y="974"/>
                </a:cubicBezTo>
                <a:lnTo>
                  <a:pt x="6213" y="974"/>
                </a:lnTo>
                <a:lnTo>
                  <a:pt x="6213" y="992"/>
                </a:lnTo>
                <a:cubicBezTo>
                  <a:pt x="6188" y="1050"/>
                  <a:pt x="6163" y="1107"/>
                  <a:pt x="6138" y="1165"/>
                </a:cubicBezTo>
                <a:cubicBezTo>
                  <a:pt x="6110" y="1225"/>
                  <a:pt x="6082" y="1284"/>
                  <a:pt x="6054" y="1344"/>
                </a:cubicBezTo>
                <a:cubicBezTo>
                  <a:pt x="6024" y="1402"/>
                  <a:pt x="5993" y="1459"/>
                  <a:pt x="5963" y="1517"/>
                </a:cubicBezTo>
                <a:lnTo>
                  <a:pt x="5871" y="1684"/>
                </a:lnTo>
                <a:cubicBezTo>
                  <a:pt x="5839" y="1738"/>
                  <a:pt x="5807" y="1793"/>
                  <a:pt x="5775" y="1847"/>
                </a:cubicBezTo>
                <a:lnTo>
                  <a:pt x="5667" y="1999"/>
                </a:lnTo>
                <a:lnTo>
                  <a:pt x="5554" y="2145"/>
                </a:lnTo>
                <a:lnTo>
                  <a:pt x="5417" y="2279"/>
                </a:lnTo>
                <a:lnTo>
                  <a:pt x="5275" y="2411"/>
                </a:lnTo>
                <a:lnTo>
                  <a:pt x="5108" y="2518"/>
                </a:lnTo>
                <a:lnTo>
                  <a:pt x="4917" y="2616"/>
                </a:lnTo>
                <a:lnTo>
                  <a:pt x="4704" y="2703"/>
                </a:lnTo>
                <a:lnTo>
                  <a:pt x="4479" y="2768"/>
                </a:lnTo>
                <a:lnTo>
                  <a:pt x="4213" y="2813"/>
                </a:lnTo>
                <a:cubicBezTo>
                  <a:pt x="4216" y="2917"/>
                  <a:pt x="4218" y="3022"/>
                  <a:pt x="4221" y="3126"/>
                </a:cubicBezTo>
                <a:cubicBezTo>
                  <a:pt x="4233" y="3225"/>
                  <a:pt x="4246" y="3325"/>
                  <a:pt x="4258" y="3424"/>
                </a:cubicBezTo>
                <a:cubicBezTo>
                  <a:pt x="4279" y="3518"/>
                  <a:pt x="4300" y="3613"/>
                  <a:pt x="4321" y="3707"/>
                </a:cubicBezTo>
                <a:cubicBezTo>
                  <a:pt x="4349" y="3796"/>
                  <a:pt x="4376" y="3886"/>
                  <a:pt x="4404" y="3975"/>
                </a:cubicBezTo>
                <a:cubicBezTo>
                  <a:pt x="4439" y="4060"/>
                  <a:pt x="4473" y="4146"/>
                  <a:pt x="4508" y="4231"/>
                </a:cubicBezTo>
                <a:cubicBezTo>
                  <a:pt x="4546" y="4313"/>
                  <a:pt x="4583" y="4394"/>
                  <a:pt x="4621" y="4476"/>
                </a:cubicBezTo>
                <a:lnTo>
                  <a:pt x="4750" y="4708"/>
                </a:lnTo>
                <a:lnTo>
                  <a:pt x="4879" y="4934"/>
                </a:lnTo>
                <a:cubicBezTo>
                  <a:pt x="4892" y="4952"/>
                  <a:pt x="4904" y="4970"/>
                  <a:pt x="4917" y="4988"/>
                </a:cubicBezTo>
                <a:lnTo>
                  <a:pt x="4950" y="5054"/>
                </a:lnTo>
                <a:cubicBezTo>
                  <a:pt x="4965" y="5078"/>
                  <a:pt x="4981" y="5101"/>
                  <a:pt x="4996" y="5125"/>
                </a:cubicBezTo>
                <a:lnTo>
                  <a:pt x="5038" y="5200"/>
                </a:lnTo>
                <a:cubicBezTo>
                  <a:pt x="5056" y="5224"/>
                  <a:pt x="5074" y="5247"/>
                  <a:pt x="5092" y="5271"/>
                </a:cubicBezTo>
                <a:cubicBezTo>
                  <a:pt x="5113" y="5291"/>
                  <a:pt x="5133" y="5311"/>
                  <a:pt x="5154" y="5331"/>
                </a:cubicBezTo>
                <a:cubicBezTo>
                  <a:pt x="5179" y="5349"/>
                  <a:pt x="5204" y="5366"/>
                  <a:pt x="5229" y="5384"/>
                </a:cubicBezTo>
                <a:lnTo>
                  <a:pt x="5313" y="5423"/>
                </a:lnTo>
                <a:lnTo>
                  <a:pt x="5413" y="5438"/>
                </a:lnTo>
                <a:lnTo>
                  <a:pt x="5517" y="5435"/>
                </a:lnTo>
                <a:lnTo>
                  <a:pt x="5704" y="5390"/>
                </a:lnTo>
                <a:lnTo>
                  <a:pt x="5871" y="5316"/>
                </a:lnTo>
                <a:lnTo>
                  <a:pt x="6033" y="5223"/>
                </a:lnTo>
                <a:lnTo>
                  <a:pt x="6167" y="5113"/>
                </a:lnTo>
                <a:lnTo>
                  <a:pt x="6296" y="4994"/>
                </a:lnTo>
                <a:cubicBezTo>
                  <a:pt x="6336" y="4952"/>
                  <a:pt x="6377" y="4911"/>
                  <a:pt x="6417" y="4869"/>
                </a:cubicBezTo>
                <a:lnTo>
                  <a:pt x="6525" y="4750"/>
                </a:lnTo>
                <a:cubicBezTo>
                  <a:pt x="6556" y="4712"/>
                  <a:pt x="6586" y="4674"/>
                  <a:pt x="6617" y="4636"/>
                </a:cubicBezTo>
                <a:lnTo>
                  <a:pt x="6821" y="4377"/>
                </a:lnTo>
                <a:lnTo>
                  <a:pt x="7017" y="4085"/>
                </a:lnTo>
                <a:lnTo>
                  <a:pt x="7213" y="3766"/>
                </a:lnTo>
                <a:lnTo>
                  <a:pt x="7396" y="3418"/>
                </a:lnTo>
                <a:cubicBezTo>
                  <a:pt x="7452" y="3296"/>
                  <a:pt x="7507" y="3173"/>
                  <a:pt x="7563" y="3051"/>
                </a:cubicBezTo>
                <a:lnTo>
                  <a:pt x="7713" y="2661"/>
                </a:lnTo>
                <a:cubicBezTo>
                  <a:pt x="7759" y="2525"/>
                  <a:pt x="7804" y="2389"/>
                  <a:pt x="7850" y="2253"/>
                </a:cubicBezTo>
                <a:cubicBezTo>
                  <a:pt x="7883" y="2112"/>
                  <a:pt x="7917" y="1971"/>
                  <a:pt x="7950" y="1830"/>
                </a:cubicBezTo>
                <a:cubicBezTo>
                  <a:pt x="7975" y="1686"/>
                  <a:pt x="8000" y="1541"/>
                  <a:pt x="8025" y="1397"/>
                </a:cubicBezTo>
                <a:cubicBezTo>
                  <a:pt x="8040" y="1249"/>
                  <a:pt x="8056" y="1102"/>
                  <a:pt x="8071" y="954"/>
                </a:cubicBezTo>
                <a:cubicBezTo>
                  <a:pt x="8083" y="961"/>
                  <a:pt x="8096" y="967"/>
                  <a:pt x="8108" y="974"/>
                </a:cubicBezTo>
                <a:lnTo>
                  <a:pt x="8138" y="1025"/>
                </a:lnTo>
                <a:cubicBezTo>
                  <a:pt x="8146" y="1050"/>
                  <a:pt x="8155" y="1075"/>
                  <a:pt x="8163" y="1100"/>
                </a:cubicBezTo>
                <a:cubicBezTo>
                  <a:pt x="8167" y="1133"/>
                  <a:pt x="8171" y="1165"/>
                  <a:pt x="8175" y="1198"/>
                </a:cubicBezTo>
                <a:cubicBezTo>
                  <a:pt x="8178" y="1236"/>
                  <a:pt x="8180" y="1273"/>
                  <a:pt x="8183" y="1311"/>
                </a:cubicBezTo>
                <a:lnTo>
                  <a:pt x="8183" y="1442"/>
                </a:lnTo>
                <a:lnTo>
                  <a:pt x="8183" y="1582"/>
                </a:lnTo>
                <a:cubicBezTo>
                  <a:pt x="8180" y="1633"/>
                  <a:pt x="8178" y="1683"/>
                  <a:pt x="8175" y="1734"/>
                </a:cubicBezTo>
                <a:cubicBezTo>
                  <a:pt x="8171" y="1786"/>
                  <a:pt x="8167" y="1837"/>
                  <a:pt x="8163" y="1889"/>
                </a:cubicBezTo>
                <a:cubicBezTo>
                  <a:pt x="8157" y="1942"/>
                  <a:pt x="8152" y="1994"/>
                  <a:pt x="8146" y="2047"/>
                </a:cubicBezTo>
                <a:cubicBezTo>
                  <a:pt x="8138" y="2100"/>
                  <a:pt x="8129" y="2152"/>
                  <a:pt x="8121" y="2205"/>
                </a:cubicBezTo>
                <a:cubicBezTo>
                  <a:pt x="8117" y="2256"/>
                  <a:pt x="8112" y="2306"/>
                  <a:pt x="8108" y="2357"/>
                </a:cubicBezTo>
                <a:cubicBezTo>
                  <a:pt x="8100" y="2404"/>
                  <a:pt x="8091" y="2450"/>
                  <a:pt x="8083" y="2497"/>
                </a:cubicBezTo>
                <a:cubicBezTo>
                  <a:pt x="8076" y="2541"/>
                  <a:pt x="8070" y="2584"/>
                  <a:pt x="8063" y="2628"/>
                </a:cubicBezTo>
                <a:cubicBezTo>
                  <a:pt x="8055" y="2666"/>
                  <a:pt x="8046" y="2703"/>
                  <a:pt x="8038" y="2741"/>
                </a:cubicBezTo>
                <a:lnTo>
                  <a:pt x="8017" y="2834"/>
                </a:lnTo>
                <a:cubicBezTo>
                  <a:pt x="8011" y="2859"/>
                  <a:pt x="8006" y="2883"/>
                  <a:pt x="8000" y="2908"/>
                </a:cubicBezTo>
                <a:lnTo>
                  <a:pt x="7700" y="3754"/>
                </a:lnTo>
                <a:lnTo>
                  <a:pt x="7942" y="3737"/>
                </a:lnTo>
                <a:lnTo>
                  <a:pt x="8167" y="3695"/>
                </a:lnTo>
                <a:lnTo>
                  <a:pt x="8379" y="3635"/>
                </a:lnTo>
                <a:lnTo>
                  <a:pt x="8583" y="3558"/>
                </a:lnTo>
                <a:lnTo>
                  <a:pt x="8767" y="3471"/>
                </a:lnTo>
                <a:lnTo>
                  <a:pt x="8933" y="3376"/>
                </a:lnTo>
                <a:lnTo>
                  <a:pt x="9092" y="3278"/>
                </a:lnTo>
                <a:lnTo>
                  <a:pt x="9238" y="3185"/>
                </a:lnTo>
                <a:lnTo>
                  <a:pt x="9250" y="3230"/>
                </a:lnTo>
                <a:cubicBezTo>
                  <a:pt x="9206" y="3279"/>
                  <a:pt x="9161" y="3327"/>
                  <a:pt x="9117" y="3376"/>
                </a:cubicBezTo>
                <a:cubicBezTo>
                  <a:pt x="9063" y="3423"/>
                  <a:pt x="9008" y="3469"/>
                  <a:pt x="8954" y="3516"/>
                </a:cubicBezTo>
                <a:lnTo>
                  <a:pt x="8758" y="3641"/>
                </a:lnTo>
                <a:lnTo>
                  <a:pt x="8538" y="3754"/>
                </a:lnTo>
                <a:lnTo>
                  <a:pt x="8304" y="3856"/>
                </a:lnTo>
                <a:lnTo>
                  <a:pt x="8054" y="3945"/>
                </a:lnTo>
                <a:lnTo>
                  <a:pt x="7796" y="4014"/>
                </a:lnTo>
                <a:lnTo>
                  <a:pt x="7533" y="4064"/>
                </a:lnTo>
                <a:lnTo>
                  <a:pt x="7479" y="4184"/>
                </a:lnTo>
                <a:cubicBezTo>
                  <a:pt x="7454" y="4231"/>
                  <a:pt x="7429" y="4277"/>
                  <a:pt x="7404" y="4324"/>
                </a:cubicBezTo>
                <a:lnTo>
                  <a:pt x="7321" y="4470"/>
                </a:lnTo>
                <a:lnTo>
                  <a:pt x="7213" y="4628"/>
                </a:lnTo>
                <a:cubicBezTo>
                  <a:pt x="7175" y="4683"/>
                  <a:pt x="7138" y="4739"/>
                  <a:pt x="7100" y="4794"/>
                </a:cubicBezTo>
                <a:cubicBezTo>
                  <a:pt x="7060" y="4849"/>
                  <a:pt x="7019" y="4903"/>
                  <a:pt x="6979" y="4958"/>
                </a:cubicBezTo>
                <a:lnTo>
                  <a:pt x="6850" y="5113"/>
                </a:lnTo>
                <a:lnTo>
                  <a:pt x="6721" y="5265"/>
                </a:lnTo>
                <a:cubicBezTo>
                  <a:pt x="6681" y="5312"/>
                  <a:pt x="6640" y="5358"/>
                  <a:pt x="6600" y="5405"/>
                </a:cubicBezTo>
                <a:lnTo>
                  <a:pt x="6471" y="5530"/>
                </a:lnTo>
                <a:lnTo>
                  <a:pt x="6358" y="5641"/>
                </a:lnTo>
                <a:lnTo>
                  <a:pt x="6250" y="5721"/>
                </a:lnTo>
                <a:cubicBezTo>
                  <a:pt x="6256" y="5741"/>
                  <a:pt x="6261" y="5761"/>
                  <a:pt x="6267" y="5781"/>
                </a:cubicBezTo>
                <a:cubicBezTo>
                  <a:pt x="6277" y="5785"/>
                  <a:pt x="6286" y="5789"/>
                  <a:pt x="6296" y="5793"/>
                </a:cubicBezTo>
                <a:lnTo>
                  <a:pt x="6479" y="5754"/>
                </a:lnTo>
                <a:lnTo>
                  <a:pt x="6663" y="5736"/>
                </a:lnTo>
                <a:lnTo>
                  <a:pt x="6858" y="5736"/>
                </a:lnTo>
                <a:lnTo>
                  <a:pt x="7046" y="5742"/>
                </a:lnTo>
                <a:lnTo>
                  <a:pt x="7246" y="5748"/>
                </a:lnTo>
                <a:lnTo>
                  <a:pt x="7425" y="5748"/>
                </a:lnTo>
                <a:lnTo>
                  <a:pt x="7600" y="5733"/>
                </a:lnTo>
                <a:lnTo>
                  <a:pt x="7950" y="5673"/>
                </a:lnTo>
                <a:lnTo>
                  <a:pt x="8275" y="5596"/>
                </a:lnTo>
                <a:lnTo>
                  <a:pt x="8579" y="5504"/>
                </a:lnTo>
                <a:lnTo>
                  <a:pt x="8858" y="5390"/>
                </a:lnTo>
                <a:lnTo>
                  <a:pt x="9117" y="5265"/>
                </a:lnTo>
                <a:lnTo>
                  <a:pt x="9350" y="5119"/>
                </a:lnTo>
                <a:lnTo>
                  <a:pt x="9563" y="4967"/>
                </a:lnTo>
                <a:lnTo>
                  <a:pt x="9758" y="4794"/>
                </a:lnTo>
                <a:lnTo>
                  <a:pt x="9933" y="4610"/>
                </a:lnTo>
                <a:cubicBezTo>
                  <a:pt x="9955" y="4623"/>
                  <a:pt x="9978" y="4635"/>
                  <a:pt x="10000" y="4648"/>
                </a:cubicBezTo>
                <a:lnTo>
                  <a:pt x="10000" y="4660"/>
                </a:lnTo>
                <a:cubicBezTo>
                  <a:pt x="9968" y="4716"/>
                  <a:pt x="9936" y="4771"/>
                  <a:pt x="9904" y="4827"/>
                </a:cubicBezTo>
                <a:lnTo>
                  <a:pt x="9767" y="5000"/>
                </a:lnTo>
                <a:lnTo>
                  <a:pt x="9600" y="5173"/>
                </a:lnTo>
                <a:lnTo>
                  <a:pt x="9404" y="5343"/>
                </a:lnTo>
                <a:lnTo>
                  <a:pt x="9183" y="5504"/>
                </a:lnTo>
                <a:lnTo>
                  <a:pt x="8950" y="5662"/>
                </a:lnTo>
                <a:lnTo>
                  <a:pt x="8704" y="5802"/>
                </a:lnTo>
                <a:lnTo>
                  <a:pt x="8463" y="5927"/>
                </a:lnTo>
                <a:lnTo>
                  <a:pt x="8229" y="6025"/>
                </a:lnTo>
                <a:lnTo>
                  <a:pt x="8000" y="6105"/>
                </a:lnTo>
                <a:lnTo>
                  <a:pt x="7879" y="6132"/>
                </a:lnTo>
                <a:lnTo>
                  <a:pt x="7729" y="6153"/>
                </a:lnTo>
                <a:lnTo>
                  <a:pt x="7563" y="6177"/>
                </a:lnTo>
                <a:lnTo>
                  <a:pt x="7388" y="6198"/>
                </a:lnTo>
                <a:lnTo>
                  <a:pt x="7204" y="6219"/>
                </a:lnTo>
                <a:lnTo>
                  <a:pt x="7017" y="6240"/>
                </a:lnTo>
                <a:lnTo>
                  <a:pt x="6842" y="6263"/>
                </a:lnTo>
                <a:lnTo>
                  <a:pt x="6675" y="6290"/>
                </a:lnTo>
                <a:lnTo>
                  <a:pt x="6517" y="6329"/>
                </a:lnTo>
                <a:lnTo>
                  <a:pt x="6388" y="6365"/>
                </a:lnTo>
                <a:cubicBezTo>
                  <a:pt x="6355" y="6382"/>
                  <a:pt x="6321" y="6398"/>
                  <a:pt x="6288" y="6415"/>
                </a:cubicBezTo>
                <a:lnTo>
                  <a:pt x="6213" y="6475"/>
                </a:lnTo>
                <a:cubicBezTo>
                  <a:pt x="6173" y="6533"/>
                  <a:pt x="6132" y="6590"/>
                  <a:pt x="6092" y="6648"/>
                </a:cubicBezTo>
                <a:cubicBezTo>
                  <a:pt x="6064" y="6711"/>
                  <a:pt x="6036" y="6773"/>
                  <a:pt x="6008" y="6836"/>
                </a:cubicBezTo>
                <a:cubicBezTo>
                  <a:pt x="5986" y="6901"/>
                  <a:pt x="5964" y="6967"/>
                  <a:pt x="5942" y="7032"/>
                </a:cubicBezTo>
                <a:cubicBezTo>
                  <a:pt x="5929" y="7099"/>
                  <a:pt x="5917" y="7165"/>
                  <a:pt x="5904" y="7232"/>
                </a:cubicBezTo>
                <a:cubicBezTo>
                  <a:pt x="5899" y="7302"/>
                  <a:pt x="5893" y="7373"/>
                  <a:pt x="5888" y="7443"/>
                </a:cubicBezTo>
                <a:cubicBezTo>
                  <a:pt x="5885" y="7514"/>
                  <a:pt x="5882" y="7584"/>
                  <a:pt x="5879" y="7655"/>
                </a:cubicBezTo>
                <a:cubicBezTo>
                  <a:pt x="5882" y="7726"/>
                  <a:pt x="5885" y="7796"/>
                  <a:pt x="5888" y="7867"/>
                </a:cubicBezTo>
                <a:cubicBezTo>
                  <a:pt x="5893" y="7939"/>
                  <a:pt x="5899" y="8012"/>
                  <a:pt x="5904" y="8084"/>
                </a:cubicBezTo>
                <a:cubicBezTo>
                  <a:pt x="5911" y="8156"/>
                  <a:pt x="5918" y="8227"/>
                  <a:pt x="5925" y="8299"/>
                </a:cubicBezTo>
                <a:cubicBezTo>
                  <a:pt x="5933" y="8369"/>
                  <a:pt x="5942" y="8440"/>
                  <a:pt x="5950" y="8510"/>
                </a:cubicBezTo>
                <a:cubicBezTo>
                  <a:pt x="5951" y="8613"/>
                  <a:pt x="5953" y="8717"/>
                  <a:pt x="5954" y="8820"/>
                </a:cubicBezTo>
                <a:cubicBezTo>
                  <a:pt x="5947" y="8923"/>
                  <a:pt x="5940" y="9027"/>
                  <a:pt x="5933" y="9130"/>
                </a:cubicBezTo>
                <a:cubicBezTo>
                  <a:pt x="5921" y="9229"/>
                  <a:pt x="5908" y="9329"/>
                  <a:pt x="5896" y="9428"/>
                </a:cubicBezTo>
                <a:cubicBezTo>
                  <a:pt x="5881" y="9525"/>
                  <a:pt x="5865" y="9623"/>
                  <a:pt x="5850" y="9720"/>
                </a:cubicBezTo>
                <a:cubicBezTo>
                  <a:pt x="5819" y="10051"/>
                  <a:pt x="5825" y="10355"/>
                  <a:pt x="5794" y="10686"/>
                </a:cubicBezTo>
                <a:lnTo>
                  <a:pt x="4117" y="10686"/>
                </a:lnTo>
                <a:lnTo>
                  <a:pt x="4309" y="10293"/>
                </a:lnTo>
                <a:lnTo>
                  <a:pt x="4546" y="9848"/>
                </a:lnTo>
                <a:cubicBezTo>
                  <a:pt x="4574" y="9794"/>
                  <a:pt x="4601" y="9741"/>
                  <a:pt x="4629" y="9687"/>
                </a:cubicBezTo>
                <a:cubicBezTo>
                  <a:pt x="4653" y="9627"/>
                  <a:pt x="4676" y="9568"/>
                  <a:pt x="4700" y="9508"/>
                </a:cubicBezTo>
                <a:cubicBezTo>
                  <a:pt x="4722" y="9442"/>
                  <a:pt x="4745" y="9375"/>
                  <a:pt x="4767" y="9309"/>
                </a:cubicBezTo>
                <a:cubicBezTo>
                  <a:pt x="4788" y="9238"/>
                  <a:pt x="4808" y="9168"/>
                  <a:pt x="4829" y="9097"/>
                </a:cubicBezTo>
                <a:cubicBezTo>
                  <a:pt x="4846" y="9021"/>
                  <a:pt x="4862" y="8944"/>
                  <a:pt x="4879" y="8868"/>
                </a:cubicBezTo>
                <a:cubicBezTo>
                  <a:pt x="4892" y="8790"/>
                  <a:pt x="4904" y="8713"/>
                  <a:pt x="4917" y="8635"/>
                </a:cubicBezTo>
                <a:cubicBezTo>
                  <a:pt x="4929" y="8554"/>
                  <a:pt x="4942" y="8472"/>
                  <a:pt x="4954" y="8391"/>
                </a:cubicBezTo>
                <a:cubicBezTo>
                  <a:pt x="4962" y="8309"/>
                  <a:pt x="4971" y="8226"/>
                  <a:pt x="4979" y="8144"/>
                </a:cubicBezTo>
                <a:cubicBezTo>
                  <a:pt x="4986" y="8058"/>
                  <a:pt x="4993" y="7973"/>
                  <a:pt x="5000" y="7887"/>
                </a:cubicBezTo>
                <a:lnTo>
                  <a:pt x="5000" y="7634"/>
                </a:lnTo>
                <a:lnTo>
                  <a:pt x="5000" y="7384"/>
                </a:lnTo>
                <a:cubicBezTo>
                  <a:pt x="4993" y="7300"/>
                  <a:pt x="4986" y="7217"/>
                  <a:pt x="4979" y="7133"/>
                </a:cubicBezTo>
                <a:cubicBezTo>
                  <a:pt x="4969" y="7053"/>
                  <a:pt x="4960" y="6972"/>
                  <a:pt x="4950" y="6892"/>
                </a:cubicBezTo>
                <a:cubicBezTo>
                  <a:pt x="4938" y="6814"/>
                  <a:pt x="4925" y="6735"/>
                  <a:pt x="4913" y="6657"/>
                </a:cubicBezTo>
                <a:cubicBezTo>
                  <a:pt x="4895" y="6581"/>
                  <a:pt x="4876" y="6506"/>
                  <a:pt x="4858" y="6430"/>
                </a:cubicBezTo>
                <a:cubicBezTo>
                  <a:pt x="4833" y="6360"/>
                  <a:pt x="4808" y="6289"/>
                  <a:pt x="4783" y="6219"/>
                </a:cubicBezTo>
                <a:cubicBezTo>
                  <a:pt x="4755" y="6152"/>
                  <a:pt x="4728" y="6086"/>
                  <a:pt x="4700" y="6019"/>
                </a:cubicBezTo>
                <a:cubicBezTo>
                  <a:pt x="4667" y="5959"/>
                  <a:pt x="4633" y="5900"/>
                  <a:pt x="4600" y="5840"/>
                </a:cubicBezTo>
                <a:cubicBezTo>
                  <a:pt x="4563" y="5787"/>
                  <a:pt x="4525" y="5735"/>
                  <a:pt x="4488" y="5682"/>
                </a:cubicBezTo>
                <a:cubicBezTo>
                  <a:pt x="4445" y="5635"/>
                  <a:pt x="4401" y="5589"/>
                  <a:pt x="4358" y="5542"/>
                </a:cubicBezTo>
                <a:cubicBezTo>
                  <a:pt x="4310" y="5504"/>
                  <a:pt x="4261" y="5467"/>
                  <a:pt x="4213" y="5429"/>
                </a:cubicBezTo>
                <a:lnTo>
                  <a:pt x="4046" y="5343"/>
                </a:lnTo>
                <a:lnTo>
                  <a:pt x="3904" y="5292"/>
                </a:lnTo>
                <a:lnTo>
                  <a:pt x="3746" y="5271"/>
                </a:lnTo>
                <a:lnTo>
                  <a:pt x="3583" y="5271"/>
                </a:lnTo>
                <a:lnTo>
                  <a:pt x="3413" y="5286"/>
                </a:lnTo>
                <a:lnTo>
                  <a:pt x="3246" y="5310"/>
                </a:lnTo>
                <a:lnTo>
                  <a:pt x="3079" y="5343"/>
                </a:lnTo>
                <a:lnTo>
                  <a:pt x="2913" y="5369"/>
                </a:lnTo>
                <a:lnTo>
                  <a:pt x="2750" y="5396"/>
                </a:lnTo>
                <a:lnTo>
                  <a:pt x="2600" y="5411"/>
                </a:lnTo>
                <a:lnTo>
                  <a:pt x="2258" y="5423"/>
                </a:lnTo>
                <a:lnTo>
                  <a:pt x="1925" y="5411"/>
                </a:lnTo>
                <a:lnTo>
                  <a:pt x="1617" y="5384"/>
                </a:lnTo>
                <a:lnTo>
                  <a:pt x="1321" y="5346"/>
                </a:lnTo>
                <a:lnTo>
                  <a:pt x="1033" y="5298"/>
                </a:lnTo>
                <a:lnTo>
                  <a:pt x="758" y="5250"/>
                </a:lnTo>
                <a:lnTo>
                  <a:pt x="500" y="5197"/>
                </a:lnTo>
                <a:cubicBezTo>
                  <a:pt x="506" y="5177"/>
                  <a:pt x="511" y="5157"/>
                  <a:pt x="517" y="5137"/>
                </a:cubicBezTo>
                <a:lnTo>
                  <a:pt x="871" y="5173"/>
                </a:lnTo>
                <a:lnTo>
                  <a:pt x="1221" y="5197"/>
                </a:lnTo>
                <a:lnTo>
                  <a:pt x="1563" y="5206"/>
                </a:lnTo>
                <a:lnTo>
                  <a:pt x="1896" y="5197"/>
                </a:lnTo>
                <a:lnTo>
                  <a:pt x="2221" y="5164"/>
                </a:lnTo>
                <a:lnTo>
                  <a:pt x="2538" y="5113"/>
                </a:lnTo>
                <a:lnTo>
                  <a:pt x="2842" y="5045"/>
                </a:lnTo>
                <a:lnTo>
                  <a:pt x="3129" y="4946"/>
                </a:lnTo>
                <a:lnTo>
                  <a:pt x="3500" y="4815"/>
                </a:lnTo>
                <a:lnTo>
                  <a:pt x="2821" y="4389"/>
                </a:lnTo>
                <a:lnTo>
                  <a:pt x="2213" y="3912"/>
                </a:lnTo>
                <a:lnTo>
                  <a:pt x="1879" y="3939"/>
                </a:lnTo>
                <a:lnTo>
                  <a:pt x="1554" y="3939"/>
                </a:lnTo>
                <a:lnTo>
                  <a:pt x="1258" y="3912"/>
                </a:lnTo>
                <a:lnTo>
                  <a:pt x="979" y="3856"/>
                </a:lnTo>
                <a:lnTo>
                  <a:pt x="721" y="3775"/>
                </a:lnTo>
                <a:lnTo>
                  <a:pt x="496" y="3674"/>
                </a:lnTo>
                <a:lnTo>
                  <a:pt x="296" y="3549"/>
                </a:lnTo>
                <a:lnTo>
                  <a:pt x="129" y="3403"/>
                </a:lnTo>
                <a:lnTo>
                  <a:pt x="0" y="3245"/>
                </a:lnTo>
                <a:cubicBezTo>
                  <a:pt x="6" y="3236"/>
                  <a:pt x="11" y="3227"/>
                  <a:pt x="17" y="3218"/>
                </a:cubicBezTo>
                <a:lnTo>
                  <a:pt x="71" y="3245"/>
                </a:lnTo>
                <a:cubicBezTo>
                  <a:pt x="93" y="3280"/>
                  <a:pt x="116" y="3314"/>
                  <a:pt x="138" y="3349"/>
                </a:cubicBezTo>
                <a:lnTo>
                  <a:pt x="246" y="3439"/>
                </a:lnTo>
                <a:cubicBezTo>
                  <a:pt x="290" y="3469"/>
                  <a:pt x="335" y="3498"/>
                  <a:pt x="379" y="3528"/>
                </a:cubicBezTo>
                <a:lnTo>
                  <a:pt x="538" y="3597"/>
                </a:lnTo>
                <a:lnTo>
                  <a:pt x="721" y="3656"/>
                </a:lnTo>
                <a:lnTo>
                  <a:pt x="913" y="3701"/>
                </a:lnTo>
                <a:lnTo>
                  <a:pt x="1117" y="3728"/>
                </a:lnTo>
                <a:lnTo>
                  <a:pt x="1329" y="3737"/>
                </a:lnTo>
                <a:lnTo>
                  <a:pt x="1533" y="3734"/>
                </a:lnTo>
                <a:lnTo>
                  <a:pt x="1646" y="3722"/>
                </a:lnTo>
                <a:lnTo>
                  <a:pt x="1746" y="3722"/>
                </a:lnTo>
                <a:lnTo>
                  <a:pt x="1833" y="3710"/>
                </a:lnTo>
                <a:lnTo>
                  <a:pt x="1917" y="3695"/>
                </a:lnTo>
                <a:lnTo>
                  <a:pt x="1988" y="3662"/>
                </a:lnTo>
                <a:cubicBezTo>
                  <a:pt x="1921" y="3572"/>
                  <a:pt x="1855" y="3481"/>
                  <a:pt x="1788" y="3391"/>
                </a:cubicBezTo>
                <a:lnTo>
                  <a:pt x="1617" y="3126"/>
                </a:lnTo>
                <a:lnTo>
                  <a:pt x="1454" y="2849"/>
                </a:lnTo>
                <a:lnTo>
                  <a:pt x="1313" y="2563"/>
                </a:lnTo>
                <a:lnTo>
                  <a:pt x="1175" y="2253"/>
                </a:lnTo>
                <a:lnTo>
                  <a:pt x="1046" y="1919"/>
                </a:lnTo>
                <a:cubicBezTo>
                  <a:pt x="1042" y="1899"/>
                  <a:pt x="1037" y="1879"/>
                  <a:pt x="1033" y="1859"/>
                </a:cubicBezTo>
                <a:cubicBezTo>
                  <a:pt x="1022" y="1831"/>
                  <a:pt x="1011" y="1804"/>
                  <a:pt x="1000" y="1776"/>
                </a:cubicBezTo>
                <a:cubicBezTo>
                  <a:pt x="993" y="1745"/>
                  <a:pt x="986" y="1715"/>
                  <a:pt x="979" y="1684"/>
                </a:cubicBezTo>
                <a:cubicBezTo>
                  <a:pt x="969" y="1653"/>
                  <a:pt x="960" y="1622"/>
                  <a:pt x="950" y="1591"/>
                </a:cubicBezTo>
                <a:cubicBezTo>
                  <a:pt x="942" y="1557"/>
                  <a:pt x="933" y="1524"/>
                  <a:pt x="925" y="1490"/>
                </a:cubicBezTo>
                <a:cubicBezTo>
                  <a:pt x="922" y="1459"/>
                  <a:pt x="920" y="1428"/>
                  <a:pt x="917" y="1397"/>
                </a:cubicBezTo>
                <a:lnTo>
                  <a:pt x="917" y="1311"/>
                </a:lnTo>
                <a:cubicBezTo>
                  <a:pt x="922" y="1285"/>
                  <a:pt x="928" y="1260"/>
                  <a:pt x="933" y="1234"/>
                </a:cubicBezTo>
                <a:lnTo>
                  <a:pt x="963" y="1180"/>
                </a:lnTo>
                <a:lnTo>
                  <a:pt x="1000" y="1192"/>
                </a:lnTo>
                <a:cubicBezTo>
                  <a:pt x="1011" y="1293"/>
                  <a:pt x="1022" y="1395"/>
                  <a:pt x="1033" y="1496"/>
                </a:cubicBezTo>
                <a:cubicBezTo>
                  <a:pt x="1058" y="1597"/>
                  <a:pt x="1083" y="1699"/>
                  <a:pt x="1108" y="1800"/>
                </a:cubicBezTo>
                <a:cubicBezTo>
                  <a:pt x="1146" y="1899"/>
                  <a:pt x="1183" y="1999"/>
                  <a:pt x="1221" y="2098"/>
                </a:cubicBezTo>
                <a:cubicBezTo>
                  <a:pt x="1267" y="2189"/>
                  <a:pt x="1312" y="2281"/>
                  <a:pt x="1358" y="2372"/>
                </a:cubicBezTo>
                <a:lnTo>
                  <a:pt x="1508" y="2628"/>
                </a:lnTo>
                <a:lnTo>
                  <a:pt x="1646" y="2795"/>
                </a:lnTo>
                <a:cubicBezTo>
                  <a:pt x="1640" y="2797"/>
                  <a:pt x="1635" y="2799"/>
                  <a:pt x="1629" y="2801"/>
                </a:cubicBezTo>
                <a:lnTo>
                  <a:pt x="1629" y="2807"/>
                </a:lnTo>
                <a:lnTo>
                  <a:pt x="1638" y="2813"/>
                </a:lnTo>
                <a:cubicBezTo>
                  <a:pt x="1641" y="2814"/>
                  <a:pt x="1643" y="2815"/>
                  <a:pt x="1646" y="2816"/>
                </a:cubicBezTo>
                <a:cubicBezTo>
                  <a:pt x="1652" y="2818"/>
                  <a:pt x="1657" y="2820"/>
                  <a:pt x="1663" y="2822"/>
                </a:cubicBezTo>
                <a:cubicBezTo>
                  <a:pt x="1664" y="2826"/>
                  <a:pt x="1666" y="2830"/>
                  <a:pt x="1667" y="2834"/>
                </a:cubicBezTo>
                <a:cubicBezTo>
                  <a:pt x="1670" y="2836"/>
                  <a:pt x="1672" y="2838"/>
                  <a:pt x="1675" y="2840"/>
                </a:cubicBezTo>
                <a:cubicBezTo>
                  <a:pt x="1678" y="2843"/>
                  <a:pt x="1680" y="2846"/>
                  <a:pt x="1683" y="2849"/>
                </a:cubicBezTo>
                <a:lnTo>
                  <a:pt x="1683" y="2843"/>
                </a:lnTo>
                <a:cubicBezTo>
                  <a:pt x="1680" y="2842"/>
                  <a:pt x="1678" y="2841"/>
                  <a:pt x="1675" y="2840"/>
                </a:cubicBezTo>
                <a:lnTo>
                  <a:pt x="1675" y="2840"/>
                </a:lnTo>
                <a:cubicBezTo>
                  <a:pt x="1665" y="2825"/>
                  <a:pt x="1656" y="2810"/>
                  <a:pt x="1646" y="2795"/>
                </a:cubicBezTo>
                <a:lnTo>
                  <a:pt x="1746" y="2741"/>
                </a:lnTo>
                <a:cubicBezTo>
                  <a:pt x="1778" y="2710"/>
                  <a:pt x="1810" y="2680"/>
                  <a:pt x="1842" y="2649"/>
                </a:cubicBezTo>
                <a:cubicBezTo>
                  <a:pt x="1872" y="2613"/>
                  <a:pt x="1903" y="2578"/>
                  <a:pt x="1933" y="2542"/>
                </a:cubicBezTo>
                <a:cubicBezTo>
                  <a:pt x="1961" y="2498"/>
                  <a:pt x="1989" y="2455"/>
                  <a:pt x="2017" y="2411"/>
                </a:cubicBezTo>
                <a:cubicBezTo>
                  <a:pt x="2042" y="2362"/>
                  <a:pt x="2067" y="2314"/>
                  <a:pt x="2092" y="2265"/>
                </a:cubicBezTo>
                <a:cubicBezTo>
                  <a:pt x="2116" y="2214"/>
                  <a:pt x="2139" y="2164"/>
                  <a:pt x="2163" y="2113"/>
                </a:cubicBezTo>
                <a:cubicBezTo>
                  <a:pt x="2182" y="2060"/>
                  <a:pt x="2202" y="2008"/>
                  <a:pt x="2221" y="1955"/>
                </a:cubicBezTo>
                <a:cubicBezTo>
                  <a:pt x="2239" y="1904"/>
                  <a:pt x="2257" y="1854"/>
                  <a:pt x="2275" y="1803"/>
                </a:cubicBezTo>
                <a:cubicBezTo>
                  <a:pt x="2290" y="1754"/>
                  <a:pt x="2306" y="1706"/>
                  <a:pt x="2321" y="1657"/>
                </a:cubicBezTo>
                <a:cubicBezTo>
                  <a:pt x="2324" y="1722"/>
                  <a:pt x="2326" y="1788"/>
                  <a:pt x="2329" y="1853"/>
                </a:cubicBezTo>
                <a:cubicBezTo>
                  <a:pt x="2326" y="1913"/>
                  <a:pt x="2324" y="1972"/>
                  <a:pt x="2321" y="2032"/>
                </a:cubicBezTo>
                <a:cubicBezTo>
                  <a:pt x="2308" y="2088"/>
                  <a:pt x="2296" y="2143"/>
                  <a:pt x="2283" y="2199"/>
                </a:cubicBezTo>
                <a:cubicBezTo>
                  <a:pt x="2265" y="2255"/>
                  <a:pt x="2247" y="2310"/>
                  <a:pt x="2229" y="2366"/>
                </a:cubicBezTo>
                <a:cubicBezTo>
                  <a:pt x="2204" y="2419"/>
                  <a:pt x="2179" y="2471"/>
                  <a:pt x="2154" y="2524"/>
                </a:cubicBezTo>
                <a:lnTo>
                  <a:pt x="2046" y="2682"/>
                </a:lnTo>
                <a:lnTo>
                  <a:pt x="1796" y="3027"/>
                </a:lnTo>
                <a:lnTo>
                  <a:pt x="2054" y="3305"/>
                </a:lnTo>
                <a:lnTo>
                  <a:pt x="2333" y="3564"/>
                </a:lnTo>
                <a:lnTo>
                  <a:pt x="2638" y="3808"/>
                </a:lnTo>
                <a:lnTo>
                  <a:pt x="2963" y="4032"/>
                </a:lnTo>
                <a:lnTo>
                  <a:pt x="4129" y="4610"/>
                </a:lnTo>
                <a:cubicBezTo>
                  <a:pt x="4142" y="4603"/>
                  <a:pt x="4154" y="4596"/>
                  <a:pt x="4167" y="4589"/>
                </a:cubicBezTo>
                <a:cubicBezTo>
                  <a:pt x="4135" y="4504"/>
                  <a:pt x="4103" y="4418"/>
                  <a:pt x="4071" y="4333"/>
                </a:cubicBezTo>
                <a:cubicBezTo>
                  <a:pt x="4046" y="4241"/>
                  <a:pt x="4021" y="4150"/>
                  <a:pt x="3996" y="4058"/>
                </a:cubicBezTo>
                <a:cubicBezTo>
                  <a:pt x="3975" y="3959"/>
                  <a:pt x="3954" y="3859"/>
                  <a:pt x="3933" y="3760"/>
                </a:cubicBezTo>
                <a:cubicBezTo>
                  <a:pt x="3923" y="3659"/>
                  <a:pt x="3914" y="3557"/>
                  <a:pt x="3904" y="3456"/>
                </a:cubicBezTo>
                <a:cubicBezTo>
                  <a:pt x="3896" y="3350"/>
                  <a:pt x="3887" y="3244"/>
                  <a:pt x="3879" y="3138"/>
                </a:cubicBezTo>
                <a:lnTo>
                  <a:pt x="3879" y="2813"/>
                </a:lnTo>
                <a:cubicBezTo>
                  <a:pt x="3885" y="2704"/>
                  <a:pt x="3890" y="2594"/>
                  <a:pt x="3896" y="2485"/>
                </a:cubicBezTo>
                <a:cubicBezTo>
                  <a:pt x="3908" y="2377"/>
                  <a:pt x="3921" y="2268"/>
                  <a:pt x="3933" y="2160"/>
                </a:cubicBezTo>
                <a:cubicBezTo>
                  <a:pt x="3951" y="2052"/>
                  <a:pt x="3970" y="1944"/>
                  <a:pt x="3988" y="1836"/>
                </a:cubicBezTo>
                <a:cubicBezTo>
                  <a:pt x="4007" y="1732"/>
                  <a:pt x="4027" y="1627"/>
                  <a:pt x="4046" y="1523"/>
                </a:cubicBezTo>
                <a:cubicBezTo>
                  <a:pt x="4074" y="1422"/>
                  <a:pt x="4101" y="1320"/>
                  <a:pt x="4129" y="1219"/>
                </a:cubicBezTo>
                <a:cubicBezTo>
                  <a:pt x="4162" y="1124"/>
                  <a:pt x="4196" y="1028"/>
                  <a:pt x="4229" y="933"/>
                </a:cubicBezTo>
                <a:cubicBezTo>
                  <a:pt x="4264" y="843"/>
                  <a:pt x="4298" y="752"/>
                  <a:pt x="4333" y="662"/>
                </a:cubicBezTo>
                <a:cubicBezTo>
                  <a:pt x="4373" y="580"/>
                  <a:pt x="4414" y="499"/>
                  <a:pt x="4454" y="417"/>
                </a:cubicBezTo>
                <a:lnTo>
                  <a:pt x="4583" y="194"/>
                </a:lnTo>
                <a:lnTo>
                  <a:pt x="4738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180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xmlns="" id="{C534F3B5-C426-483A-8645-F1ABE92C7B0A}"/>
              </a:ext>
            </a:extLst>
          </p:cNvPr>
          <p:cNvSpPr/>
          <p:nvPr/>
        </p:nvSpPr>
        <p:spPr>
          <a:xfrm>
            <a:off x="2994988" y="2245492"/>
            <a:ext cx="756085" cy="756085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xmlns="" id="{0FE39EFB-B720-439B-AAA4-3EB8C623E8B5}"/>
              </a:ext>
            </a:extLst>
          </p:cNvPr>
          <p:cNvSpPr/>
          <p:nvPr/>
        </p:nvSpPr>
        <p:spPr>
          <a:xfrm>
            <a:off x="4358376" y="3019490"/>
            <a:ext cx="621680" cy="621680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xmlns="" id="{FF9BBB61-17C2-46E6-9934-45215F74014F}"/>
              </a:ext>
            </a:extLst>
          </p:cNvPr>
          <p:cNvSpPr/>
          <p:nvPr/>
        </p:nvSpPr>
        <p:spPr>
          <a:xfrm>
            <a:off x="791734" y="3026734"/>
            <a:ext cx="378042" cy="378042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xmlns="" id="{8EC20AA7-46D4-4F15-8668-96175798D024}"/>
              </a:ext>
            </a:extLst>
          </p:cNvPr>
          <p:cNvSpPr/>
          <p:nvPr/>
        </p:nvSpPr>
        <p:spPr>
          <a:xfrm>
            <a:off x="1736039" y="2458861"/>
            <a:ext cx="378042" cy="378042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xmlns="" id="{B24388DF-DA5D-4260-B1F9-551CDC4D963C}"/>
              </a:ext>
            </a:extLst>
          </p:cNvPr>
          <p:cNvGrpSpPr/>
          <p:nvPr/>
        </p:nvGrpSpPr>
        <p:grpSpPr>
          <a:xfrm>
            <a:off x="387376" y="1349450"/>
            <a:ext cx="1421600" cy="1421600"/>
            <a:chOff x="508400" y="1647085"/>
            <a:chExt cx="1421600" cy="1421600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xmlns="" id="{D7671CB2-11E6-4778-8406-FD3DC9E8871E}"/>
                </a:ext>
              </a:extLst>
            </p:cNvPr>
            <p:cNvGrpSpPr/>
            <p:nvPr/>
          </p:nvGrpSpPr>
          <p:grpSpPr>
            <a:xfrm>
              <a:off x="508400" y="1647085"/>
              <a:ext cx="1421600" cy="1421600"/>
              <a:chOff x="508400" y="1647085"/>
              <a:chExt cx="1421600" cy="1421600"/>
            </a:xfrm>
          </p:grpSpPr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xmlns="" id="{B69DC8FE-F0D9-48A4-B5A2-CBB53093E258}"/>
                  </a:ext>
                </a:extLst>
              </p:cNvPr>
              <p:cNvSpPr/>
              <p:nvPr/>
            </p:nvSpPr>
            <p:spPr>
              <a:xfrm>
                <a:off x="508400" y="1647085"/>
                <a:ext cx="1421600" cy="1421600"/>
              </a:xfrm>
              <a:prstGeom prst="ellipse">
                <a:avLst/>
              </a:prstGeom>
              <a:solidFill>
                <a:srgbClr val="FF339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xmlns="" id="{84877F0E-8386-458E-B0FA-EFA6ED774EFC}"/>
                  </a:ext>
                </a:extLst>
              </p:cNvPr>
              <p:cNvSpPr/>
              <p:nvPr/>
            </p:nvSpPr>
            <p:spPr>
              <a:xfrm>
                <a:off x="692727" y="1746081"/>
                <a:ext cx="1164336" cy="119069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76200" dist="50800" dir="2700000" algn="tl" rotWithShape="0">
                  <a:prstClr val="black">
                    <a:alpha val="3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xmlns="" id="{AD101D52-451F-4BCA-B79D-1CD6BA1860A7}"/>
                </a:ext>
              </a:extLst>
            </p:cNvPr>
            <p:cNvSpPr txBox="1"/>
            <p:nvPr/>
          </p:nvSpPr>
          <p:spPr>
            <a:xfrm>
              <a:off x="682613" y="2143017"/>
              <a:ext cx="116564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>
                  <a:solidFill>
                    <a:schemeClr val="bg2">
                      <a:lumMod val="25000"/>
                    </a:schemeClr>
                  </a:solidFill>
                </a:rPr>
                <a:t>Atmosfer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xmlns="" id="{9AA6A53E-FE11-44F0-AE05-B88CA272E21F}"/>
              </a:ext>
            </a:extLst>
          </p:cNvPr>
          <p:cNvGrpSpPr/>
          <p:nvPr/>
        </p:nvGrpSpPr>
        <p:grpSpPr>
          <a:xfrm>
            <a:off x="276540" y="3660460"/>
            <a:ext cx="1421600" cy="1421600"/>
            <a:chOff x="397564" y="3958095"/>
            <a:chExt cx="1421600" cy="1421600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xmlns="" id="{C7C0C215-7085-420A-B28B-A94FDEA4094E}"/>
                </a:ext>
              </a:extLst>
            </p:cNvPr>
            <p:cNvGrpSpPr/>
            <p:nvPr/>
          </p:nvGrpSpPr>
          <p:grpSpPr>
            <a:xfrm>
              <a:off x="397564" y="3958095"/>
              <a:ext cx="1421600" cy="1421600"/>
              <a:chOff x="397564" y="3958095"/>
              <a:chExt cx="1421600" cy="1421600"/>
            </a:xfrm>
          </p:grpSpPr>
          <p:sp>
            <p:nvSpPr>
              <p:cNvPr id="17" name="Oval 16">
                <a:extLst>
                  <a:ext uri="{FF2B5EF4-FFF2-40B4-BE49-F238E27FC236}">
                    <a16:creationId xmlns:a16="http://schemas.microsoft.com/office/drawing/2014/main" xmlns="" id="{2EC4B1E9-E003-4684-831B-46181B445B7B}"/>
                  </a:ext>
                </a:extLst>
              </p:cNvPr>
              <p:cNvSpPr/>
              <p:nvPr/>
            </p:nvSpPr>
            <p:spPr>
              <a:xfrm>
                <a:off x="397564" y="3958095"/>
                <a:ext cx="1421600" cy="1421600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xmlns="" id="{32704A32-474A-437D-B2B7-63496CC21FE1}"/>
                  </a:ext>
                </a:extLst>
              </p:cNvPr>
              <p:cNvSpPr/>
              <p:nvPr/>
            </p:nvSpPr>
            <p:spPr>
              <a:xfrm>
                <a:off x="508400" y="4057091"/>
                <a:ext cx="1237827" cy="117529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76200" dist="50800" dir="2700000" algn="tl" rotWithShape="0">
                  <a:prstClr val="black">
                    <a:alpha val="3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1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62388E41-8111-404F-8A1C-44B1D9F8FD65}"/>
                </a:ext>
              </a:extLst>
            </p:cNvPr>
            <p:cNvSpPr txBox="1"/>
            <p:nvPr/>
          </p:nvSpPr>
          <p:spPr>
            <a:xfrm>
              <a:off x="653262" y="4460768"/>
              <a:ext cx="97866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>
                  <a:solidFill>
                    <a:schemeClr val="bg2">
                      <a:lumMod val="25000"/>
                    </a:schemeClr>
                  </a:solidFill>
                </a:rPr>
                <a:t>Litosfer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xmlns="" id="{3F3633B9-18BB-4A39-BC98-BFF89ADDFF04}"/>
              </a:ext>
            </a:extLst>
          </p:cNvPr>
          <p:cNvGrpSpPr/>
          <p:nvPr/>
        </p:nvGrpSpPr>
        <p:grpSpPr>
          <a:xfrm>
            <a:off x="2168660" y="886262"/>
            <a:ext cx="1421600" cy="1421600"/>
            <a:chOff x="2289684" y="1183897"/>
            <a:chExt cx="1421600" cy="1421600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xmlns="" id="{1004F902-BDCA-4BE8-A7BE-EC69A56BE419}"/>
                </a:ext>
              </a:extLst>
            </p:cNvPr>
            <p:cNvGrpSpPr/>
            <p:nvPr/>
          </p:nvGrpSpPr>
          <p:grpSpPr>
            <a:xfrm>
              <a:off x="2289684" y="1183897"/>
              <a:ext cx="1421600" cy="1421600"/>
              <a:chOff x="2289684" y="1183897"/>
              <a:chExt cx="1421600" cy="1421600"/>
            </a:xfrm>
          </p:grpSpPr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xmlns="" id="{DAA6E4E9-4838-4D4E-82A9-810B71582C24}"/>
                  </a:ext>
                </a:extLst>
              </p:cNvPr>
              <p:cNvSpPr/>
              <p:nvPr/>
            </p:nvSpPr>
            <p:spPr>
              <a:xfrm>
                <a:off x="2289684" y="1183897"/>
                <a:ext cx="1421600" cy="14216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xmlns="" id="{5F303155-161B-4F43-A1E6-16B3D6F29E0D}"/>
                  </a:ext>
                </a:extLst>
              </p:cNvPr>
              <p:cNvSpPr/>
              <p:nvPr/>
            </p:nvSpPr>
            <p:spPr>
              <a:xfrm>
                <a:off x="2448217" y="1282893"/>
                <a:ext cx="1190130" cy="114165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76200" dist="50800" dir="2700000" algn="tl" rotWithShape="0">
                  <a:prstClr val="black">
                    <a:alpha val="3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xmlns="" id="{327196BD-36C6-45B9-882A-7D1B038F8558}"/>
                </a:ext>
              </a:extLst>
            </p:cNvPr>
            <p:cNvSpPr txBox="1"/>
            <p:nvPr/>
          </p:nvSpPr>
          <p:spPr>
            <a:xfrm>
              <a:off x="2481323" y="1661686"/>
              <a:ext cx="11719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>
                  <a:solidFill>
                    <a:schemeClr val="bg2">
                      <a:lumMod val="25000"/>
                    </a:schemeClr>
                  </a:solidFill>
                </a:rPr>
                <a:t>Hidrosfer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xmlns="" id="{6D39848D-6B59-4688-B4A0-DD9560CB26EB}"/>
              </a:ext>
            </a:extLst>
          </p:cNvPr>
          <p:cNvGrpSpPr/>
          <p:nvPr/>
        </p:nvGrpSpPr>
        <p:grpSpPr>
          <a:xfrm>
            <a:off x="3766037" y="1528199"/>
            <a:ext cx="1421600" cy="1421600"/>
            <a:chOff x="3887061" y="1825834"/>
            <a:chExt cx="1421600" cy="1421600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xmlns="" id="{847D675E-233D-4C40-A9E8-625859DC2A60}"/>
                </a:ext>
              </a:extLst>
            </p:cNvPr>
            <p:cNvGrpSpPr/>
            <p:nvPr/>
          </p:nvGrpSpPr>
          <p:grpSpPr>
            <a:xfrm>
              <a:off x="3887061" y="1825834"/>
              <a:ext cx="1421600" cy="1421600"/>
              <a:chOff x="3887061" y="1825834"/>
              <a:chExt cx="1421600" cy="1421600"/>
            </a:xfrm>
          </p:grpSpPr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xmlns="" id="{424BA805-3359-4FC7-8A52-F5B38BFB46F1}"/>
                  </a:ext>
                </a:extLst>
              </p:cNvPr>
              <p:cNvSpPr/>
              <p:nvPr/>
            </p:nvSpPr>
            <p:spPr>
              <a:xfrm>
                <a:off x="3887061" y="1825834"/>
                <a:ext cx="1421600" cy="1421600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xmlns="" id="{7217607E-32E3-4C2B-AF6C-800A34D4E7C0}"/>
                  </a:ext>
                </a:extLst>
              </p:cNvPr>
              <p:cNvSpPr/>
              <p:nvPr/>
            </p:nvSpPr>
            <p:spPr>
              <a:xfrm>
                <a:off x="4070968" y="1924830"/>
                <a:ext cx="1164756" cy="120970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76200" dist="50800" dir="2700000" algn="tl" rotWithShape="0">
                  <a:prstClr val="black">
                    <a:alpha val="3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xmlns="" id="{09F119E5-6F37-4225-865F-AB9ECC7024CC}"/>
                </a:ext>
              </a:extLst>
            </p:cNvPr>
            <p:cNvSpPr txBox="1"/>
            <p:nvPr/>
          </p:nvSpPr>
          <p:spPr>
            <a:xfrm>
              <a:off x="4195724" y="2328876"/>
              <a:ext cx="92826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>
                  <a:solidFill>
                    <a:schemeClr val="bg2">
                      <a:lumMod val="25000"/>
                    </a:schemeClr>
                  </a:solidFill>
                </a:rPr>
                <a:t>Biosfer</a:t>
              </a: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xmlns="" id="{DFEDEFC1-3691-49F1-9E72-A4B52C4722B0}"/>
              </a:ext>
            </a:extLst>
          </p:cNvPr>
          <p:cNvGrpSpPr/>
          <p:nvPr/>
        </p:nvGrpSpPr>
        <p:grpSpPr>
          <a:xfrm>
            <a:off x="4190414" y="3650909"/>
            <a:ext cx="1590597" cy="1540399"/>
            <a:chOff x="4311438" y="3948544"/>
            <a:chExt cx="1590597" cy="1540399"/>
          </a:xfrm>
        </p:grpSpPr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xmlns="" id="{4366D773-3E66-4D3C-8743-471248F0EDDB}"/>
                </a:ext>
              </a:extLst>
            </p:cNvPr>
            <p:cNvGrpSpPr/>
            <p:nvPr/>
          </p:nvGrpSpPr>
          <p:grpSpPr>
            <a:xfrm>
              <a:off x="4311438" y="3948544"/>
              <a:ext cx="1590597" cy="1540399"/>
              <a:chOff x="4311438" y="3948544"/>
              <a:chExt cx="1590597" cy="1540399"/>
            </a:xfrm>
          </p:grpSpPr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xmlns="" id="{9A77A042-2FFB-4A63-8CC6-C388424341E2}"/>
                  </a:ext>
                </a:extLst>
              </p:cNvPr>
              <p:cNvSpPr/>
              <p:nvPr/>
            </p:nvSpPr>
            <p:spPr>
              <a:xfrm>
                <a:off x="4311438" y="3948544"/>
                <a:ext cx="1590597" cy="1540399"/>
              </a:xfrm>
              <a:prstGeom prst="ellipse">
                <a:avLst/>
              </a:prstGeom>
              <a:solidFill>
                <a:srgbClr val="CC99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33" name="Oval 32">
                <a:extLst>
                  <a:ext uri="{FF2B5EF4-FFF2-40B4-BE49-F238E27FC236}">
                    <a16:creationId xmlns:a16="http://schemas.microsoft.com/office/drawing/2014/main" xmlns="" id="{2B91B1C7-C36C-4EE8-AEBD-61720DEED3B1}"/>
                  </a:ext>
                </a:extLst>
              </p:cNvPr>
              <p:cNvSpPr/>
              <p:nvPr/>
            </p:nvSpPr>
            <p:spPr>
              <a:xfrm>
                <a:off x="4425859" y="4057090"/>
                <a:ext cx="1325059" cy="131895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76200" dist="50800" dir="2700000" algn="tl" rotWithShape="0">
                  <a:prstClr val="black">
                    <a:alpha val="3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xmlns="" id="{C618A05D-5BC2-4337-8939-41EDC2AF7F77}"/>
                </a:ext>
              </a:extLst>
            </p:cNvPr>
            <p:cNvSpPr txBox="1"/>
            <p:nvPr/>
          </p:nvSpPr>
          <p:spPr>
            <a:xfrm>
              <a:off x="4368796" y="4508894"/>
              <a:ext cx="14645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err="1">
                  <a:solidFill>
                    <a:schemeClr val="bg2">
                      <a:lumMod val="25000"/>
                    </a:schemeClr>
                  </a:solidFill>
                </a:rPr>
                <a:t>Antroposfer</a:t>
              </a:r>
              <a:endParaRPr lang="en-US" sz="2000" b="1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sp>
        <p:nvSpPr>
          <p:cNvPr id="34" name="タイトル 1">
            <a:extLst>
              <a:ext uri="{FF2B5EF4-FFF2-40B4-BE49-F238E27FC236}">
                <a16:creationId xmlns:a16="http://schemas.microsoft.com/office/drawing/2014/main" xmlns="" id="{AA8A609E-4BAB-4A48-A02C-B9DF6EF0D3AF}"/>
              </a:ext>
            </a:extLst>
          </p:cNvPr>
          <p:cNvSpPr txBox="1">
            <a:spLocks/>
          </p:cNvSpPr>
          <p:nvPr/>
        </p:nvSpPr>
        <p:spPr>
          <a:xfrm>
            <a:off x="1296333" y="5870836"/>
            <a:ext cx="3671031" cy="566698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kumimoji="1" lang="en-US" altLang="ja-JP" sz="3200" b="1" dirty="0" smtClean="0">
                <a:solidFill>
                  <a:schemeClr val="bg1"/>
                </a:solidFill>
                <a:latin typeface="+mn-lt"/>
              </a:rPr>
              <a:t>Fenomena </a:t>
            </a:r>
            <a:r>
              <a:rPr kumimoji="1" lang="en-US" altLang="ja-JP" sz="3200" b="1" dirty="0">
                <a:solidFill>
                  <a:schemeClr val="bg1"/>
                </a:solidFill>
                <a:latin typeface="+mn-lt"/>
              </a:rPr>
              <a:t>Geografi</a:t>
            </a:r>
            <a:endParaRPr kumimoji="1" lang="ja-JP" altLang="en-US" sz="32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D2BF53E6-F9E4-4C0B-AA48-CFF4C1183595}"/>
              </a:ext>
            </a:extLst>
          </p:cNvPr>
          <p:cNvSpPr txBox="1"/>
          <p:nvPr/>
        </p:nvSpPr>
        <p:spPr>
          <a:xfrm>
            <a:off x="6231663" y="2312983"/>
            <a:ext cx="56984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Pengamatan fenomena geografi merupakan proses awal menghasilkan pengetahuan ilmiah. </a:t>
            </a:r>
            <a:endParaRPr lang="en-US" sz="2400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D2BF53E6-F9E4-4C0B-AA48-CFF4C1183595}"/>
              </a:ext>
            </a:extLst>
          </p:cNvPr>
          <p:cNvSpPr txBox="1"/>
          <p:nvPr/>
        </p:nvSpPr>
        <p:spPr>
          <a:xfrm>
            <a:off x="6231663" y="3666285"/>
            <a:ext cx="56984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Pengamatan fenomena geografi yang dilakukan menuntut adanya penjelasan.</a:t>
            </a:r>
            <a:endParaRPr lang="en-US" sz="2400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D2BF53E6-F9E4-4C0B-AA48-CFF4C1183595}"/>
              </a:ext>
            </a:extLst>
          </p:cNvPr>
          <p:cNvSpPr txBox="1"/>
          <p:nvPr/>
        </p:nvSpPr>
        <p:spPr>
          <a:xfrm>
            <a:off x="6231663" y="4610788"/>
            <a:ext cx="569843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Pengamatan </a:t>
            </a:r>
            <a:r>
              <a:rPr lang="en-US" sz="2400" dirty="0" smtClean="0"/>
              <a:t>dilakukan untuk </a:t>
            </a:r>
            <a:r>
              <a:rPr lang="en-US" sz="2400" dirty="0"/>
              <a:t>mendapatkan informasi mengenai fenomena </a:t>
            </a:r>
            <a:r>
              <a:rPr lang="en-US" sz="2400" dirty="0" smtClean="0"/>
              <a:t>geografi </a:t>
            </a:r>
            <a:r>
              <a:rPr lang="en-US" sz="2400" dirty="0"/>
              <a:t>yang terjadi, tentang </a:t>
            </a:r>
            <a:r>
              <a:rPr lang="en-US" sz="2400" b="1" dirty="0">
                <a:solidFill>
                  <a:srgbClr val="0070C0"/>
                </a:solidFill>
              </a:rPr>
              <a:t>apa</a:t>
            </a:r>
            <a:r>
              <a:rPr lang="en-US" sz="2400" dirty="0"/>
              <a:t> atau </a:t>
            </a:r>
            <a:r>
              <a:rPr lang="en-US" sz="2400" b="1" dirty="0">
                <a:solidFill>
                  <a:srgbClr val="0070C0"/>
                </a:solidFill>
              </a:rPr>
              <a:t>mengapa</a:t>
            </a:r>
            <a:r>
              <a:rPr lang="en-US" sz="2400" dirty="0"/>
              <a:t> fenomena itu terjadi dan </a:t>
            </a:r>
            <a:r>
              <a:rPr lang="en-US" sz="2400" b="1" dirty="0">
                <a:solidFill>
                  <a:srgbClr val="0070C0"/>
                </a:solidFill>
              </a:rPr>
              <a:t>di mana </a:t>
            </a:r>
            <a:r>
              <a:rPr lang="en-US" sz="2400" dirty="0"/>
              <a:t>fenomena itu terjadi </a:t>
            </a:r>
          </a:p>
        </p:txBody>
      </p:sp>
      <p:sp>
        <p:nvSpPr>
          <p:cNvPr id="38" name="Pentagon 37"/>
          <p:cNvSpPr/>
          <p:nvPr/>
        </p:nvSpPr>
        <p:spPr>
          <a:xfrm>
            <a:off x="490764" y="173569"/>
            <a:ext cx="4094683" cy="548640"/>
          </a:xfrm>
          <a:prstGeom prst="homePlate">
            <a:avLst/>
          </a:prstGeom>
          <a:solidFill>
            <a:srgbClr val="FFC000"/>
          </a:soli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31775"/>
            <a:r>
              <a:rPr lang="en-US" b="1" dirty="0"/>
              <a:t>3</a:t>
            </a:r>
            <a:r>
              <a:rPr lang="en-US" b="1" dirty="0" smtClean="0"/>
              <a:t>. Pengamatan Fenomena Geografi </a:t>
            </a:r>
          </a:p>
          <a:p>
            <a:pPr marL="465138"/>
            <a:r>
              <a:rPr lang="en-US" b="1" dirty="0" smtClean="0"/>
              <a:t>dan Penelitian Geografi</a:t>
            </a:r>
            <a:endParaRPr lang="en-US" b="1" dirty="0"/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79440"/>
            <a:ext cx="762389" cy="762389"/>
          </a:xfrm>
          <a:prstGeom prst="rect">
            <a:avLst/>
          </a:prstGeom>
        </p:spPr>
      </p:pic>
      <p:sp>
        <p:nvSpPr>
          <p:cNvPr id="40" name="Rectangle 39">
            <a:extLst>
              <a:ext uri="{FF2B5EF4-FFF2-40B4-BE49-F238E27FC236}">
                <a16:creationId xmlns:a16="http://schemas.microsoft.com/office/drawing/2014/main" xmlns="" id="{1F66C679-C7ED-425C-ADCF-042D6ED6F3A3}"/>
              </a:ext>
            </a:extLst>
          </p:cNvPr>
          <p:cNvSpPr/>
          <p:nvPr/>
        </p:nvSpPr>
        <p:spPr>
          <a:xfrm>
            <a:off x="5950676" y="1364051"/>
            <a:ext cx="62413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smtClean="0">
                <a:solidFill>
                  <a:srgbClr val="0070C0"/>
                </a:solidFill>
              </a:rPr>
              <a:t>Mengamati Fenomena Geografi</a:t>
            </a:r>
            <a:endParaRPr lang="en-US" sz="3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255379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25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75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34" grpId="0" animBg="1"/>
      <p:bldP spid="35" grpId="0"/>
      <p:bldP spid="36" grpId="0"/>
      <p:bldP spid="37" grpId="0"/>
      <p:bldP spid="38" grpId="0" animBg="1"/>
      <p:bldP spid="4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4EA64BC5-71C0-4F53-BD38-7C65BC17BEC4}"/>
              </a:ext>
            </a:extLst>
          </p:cNvPr>
          <p:cNvSpPr/>
          <p:nvPr/>
        </p:nvSpPr>
        <p:spPr>
          <a:xfrm>
            <a:off x="0" y="3254185"/>
            <a:ext cx="12192000" cy="1296144"/>
          </a:xfrm>
          <a:prstGeom prst="rect">
            <a:avLst/>
          </a:prstGeom>
          <a:solidFill>
            <a:srgbClr val="CC0066"/>
          </a:solidFill>
          <a:ln w="889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grpSp>
        <p:nvGrpSpPr>
          <p:cNvPr id="3" name="Group 8">
            <a:extLst>
              <a:ext uri="{FF2B5EF4-FFF2-40B4-BE49-F238E27FC236}">
                <a16:creationId xmlns="" xmlns:a16="http://schemas.microsoft.com/office/drawing/2014/main" id="{D79E57D4-5524-458E-8555-F2DB382A30A6}"/>
              </a:ext>
            </a:extLst>
          </p:cNvPr>
          <p:cNvGrpSpPr/>
          <p:nvPr/>
        </p:nvGrpSpPr>
        <p:grpSpPr>
          <a:xfrm>
            <a:off x="741800" y="1570966"/>
            <a:ext cx="2520000" cy="4680000"/>
            <a:chOff x="445712" y="1449040"/>
            <a:chExt cx="2520000" cy="4680000"/>
          </a:xfrm>
        </p:grpSpPr>
        <p:sp>
          <p:nvSpPr>
            <p:cNvPr id="4" name="Rounded Rectangle 3">
              <a:extLst>
                <a:ext uri="{FF2B5EF4-FFF2-40B4-BE49-F238E27FC236}">
                  <a16:creationId xmlns="" xmlns:a16="http://schemas.microsoft.com/office/drawing/2014/main" id="{BAEE9DDE-1546-4782-BFAC-486ABADFA722}"/>
                </a:ext>
              </a:extLst>
            </p:cNvPr>
            <p:cNvSpPr/>
            <p:nvPr userDrawn="1"/>
          </p:nvSpPr>
          <p:spPr>
            <a:xfrm>
              <a:off x="445712" y="1449040"/>
              <a:ext cx="2520000" cy="4680000"/>
            </a:xfrm>
            <a:prstGeom prst="roundRect">
              <a:avLst>
                <a:gd name="adj" fmla="val 13580"/>
              </a:avLst>
            </a:prstGeom>
            <a:solidFill>
              <a:srgbClr val="262626"/>
            </a:solidFill>
            <a:ln w="88900" cap="flat" cmpd="sng" algn="ctr">
              <a:noFill/>
              <a:prstDash val="solid"/>
              <a:miter lim="800000"/>
            </a:ln>
            <a:effectLst/>
            <a:scene3d>
              <a:camera prst="perspectiveFront"/>
              <a:lightRig rig="threePt" dir="t"/>
            </a:scene3d>
            <a:sp3d prstMaterial="plastic">
              <a:bevelT w="127000" h="50800"/>
              <a:bevelB w="127000" h="2540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5" name="Rectangle 5">
              <a:extLst>
                <a:ext uri="{FF2B5EF4-FFF2-40B4-BE49-F238E27FC236}">
                  <a16:creationId xmlns="" xmlns:a16="http://schemas.microsoft.com/office/drawing/2014/main" id="{1B1722FF-1C36-4EC8-B01B-648463882337}"/>
                </a:ext>
              </a:extLst>
            </p:cNvPr>
            <p:cNvSpPr/>
            <p:nvPr userDrawn="1"/>
          </p:nvSpPr>
          <p:spPr>
            <a:xfrm>
              <a:off x="1597700" y="1680321"/>
              <a:ext cx="216024" cy="34350"/>
            </a:xfrm>
            <a:prstGeom prst="rect">
              <a:avLst/>
            </a:prstGeom>
            <a:solidFill>
              <a:srgbClr val="B0B0B0"/>
            </a:solidFill>
            <a:ln w="889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grpSp>
          <p:nvGrpSpPr>
            <p:cNvPr id="6" name="Group 1">
              <a:extLst>
                <a:ext uri="{FF2B5EF4-FFF2-40B4-BE49-F238E27FC236}">
                  <a16:creationId xmlns="" xmlns:a16="http://schemas.microsoft.com/office/drawing/2014/main" id="{580AFA0E-EAB7-471B-B0EB-0810F7EF72F5}"/>
                </a:ext>
              </a:extLst>
            </p:cNvPr>
            <p:cNvGrpSpPr/>
            <p:nvPr userDrawn="1"/>
          </p:nvGrpSpPr>
          <p:grpSpPr>
            <a:xfrm>
              <a:off x="1549420" y="5712364"/>
              <a:ext cx="312583" cy="312583"/>
              <a:chOff x="1570727" y="5532687"/>
              <a:chExt cx="312583" cy="312583"/>
            </a:xfrm>
          </p:grpSpPr>
          <p:sp>
            <p:nvSpPr>
              <p:cNvPr id="7" name="Oval 4">
                <a:extLst>
                  <a:ext uri="{FF2B5EF4-FFF2-40B4-BE49-F238E27FC236}">
                    <a16:creationId xmlns="" xmlns:a16="http://schemas.microsoft.com/office/drawing/2014/main" id="{087DC462-CB8F-49A2-9569-131072E9EAC2}"/>
                  </a:ext>
                </a:extLst>
              </p:cNvPr>
              <p:cNvSpPr/>
              <p:nvPr userDrawn="1"/>
            </p:nvSpPr>
            <p:spPr>
              <a:xfrm>
                <a:off x="1570727" y="5532687"/>
                <a:ext cx="312583" cy="312583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Text" lastClr="000000">
                      <a:lumMod val="94000"/>
                      <a:lumOff val="6000"/>
                    </a:sysClr>
                  </a:gs>
                  <a:gs pos="56000">
                    <a:sysClr val="windowText" lastClr="000000">
                      <a:lumMod val="65000"/>
                      <a:lumOff val="35000"/>
                    </a:sysClr>
                  </a:gs>
                  <a:gs pos="91000">
                    <a:sysClr val="windowText" lastClr="000000">
                      <a:lumMod val="50000"/>
                      <a:lumOff val="50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0800000" scaled="1"/>
                <a:tileRect/>
              </a:gradFill>
              <a:ln w="0" cap="flat" cmpd="sng" algn="ctr">
                <a:solidFill>
                  <a:srgbClr val="262626"/>
                </a:solidFill>
                <a:prstDash val="solid"/>
                <a:miter lim="800000"/>
              </a:ln>
              <a:effectLst/>
              <a:scene3d>
                <a:camera prst="perspectiveFront"/>
                <a:lightRig rig="threePt" dir="t"/>
              </a:scene3d>
              <a:sp3d>
                <a:bevelT w="63500" h="12700"/>
              </a:sp3d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7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endParaRPr>
              </a:p>
            </p:txBody>
          </p:sp>
          <p:sp>
            <p:nvSpPr>
              <p:cNvPr id="8" name="Rounded Rectangle 7">
                <a:extLst>
                  <a:ext uri="{FF2B5EF4-FFF2-40B4-BE49-F238E27FC236}">
                    <a16:creationId xmlns="" xmlns:a16="http://schemas.microsoft.com/office/drawing/2014/main" id="{16D636AA-82C0-4A38-AC32-86D6B95D93B8}"/>
                  </a:ext>
                </a:extLst>
              </p:cNvPr>
              <p:cNvSpPr/>
              <p:nvPr userDrawn="1"/>
            </p:nvSpPr>
            <p:spPr>
              <a:xfrm>
                <a:off x="1655532" y="5616970"/>
                <a:ext cx="142969" cy="144016"/>
              </a:xfrm>
              <a:prstGeom prst="roundRect">
                <a:avLst/>
              </a:prstGeom>
              <a:solidFill>
                <a:srgbClr val="737373"/>
              </a:solidFill>
              <a:ln w="6350" cap="flat" cmpd="sng" algn="ctr">
                <a:solidFill>
                  <a:srgbClr val="B0B0B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7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endParaRPr>
              </a:p>
            </p:txBody>
          </p:sp>
        </p:grpSp>
      </p:grpSp>
      <p:pic>
        <p:nvPicPr>
          <p:cNvPr id="9" name="Picture Placeholder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04" r="33804"/>
          <a:stretch>
            <a:fillRect/>
          </a:stretch>
        </p:blipFill>
        <p:spPr>
          <a:xfrm>
            <a:off x="921680" y="1930403"/>
            <a:ext cx="2160240" cy="3744416"/>
          </a:xfrm>
          <a:prstGeom prst="rect">
            <a:avLst/>
          </a:prstGeom>
          <a:solidFill>
            <a:sysClr val="window" lastClr="FFFFFF">
              <a:lumMod val="95000"/>
            </a:sysClr>
          </a:solidFill>
        </p:spPr>
      </p:pic>
      <p:sp>
        <p:nvSpPr>
          <p:cNvPr id="10" name="Pentagon 9"/>
          <p:cNvSpPr/>
          <p:nvPr/>
        </p:nvSpPr>
        <p:spPr>
          <a:xfrm>
            <a:off x="490764" y="173569"/>
            <a:ext cx="4094683" cy="548640"/>
          </a:xfrm>
          <a:prstGeom prst="homePlate">
            <a:avLst/>
          </a:prstGeom>
          <a:solidFill>
            <a:srgbClr val="FFC000"/>
          </a:soli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31775"/>
            <a:r>
              <a:rPr lang="en-US" b="1" dirty="0"/>
              <a:t>3</a:t>
            </a:r>
            <a:r>
              <a:rPr lang="en-US" b="1" dirty="0" smtClean="0"/>
              <a:t>. Pengamatan Fenomena Geografi </a:t>
            </a:r>
          </a:p>
          <a:p>
            <a:pPr marL="465138"/>
            <a:r>
              <a:rPr lang="en-US" b="1" dirty="0" smtClean="0"/>
              <a:t>dan Penelitian Geografi</a:t>
            </a:r>
            <a:endParaRPr lang="en-US" b="1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79440"/>
            <a:ext cx="762389" cy="76238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D2BF53E6-F9E4-4C0B-AA48-CFF4C1183595}"/>
              </a:ext>
            </a:extLst>
          </p:cNvPr>
          <p:cNvSpPr txBox="1"/>
          <p:nvPr/>
        </p:nvSpPr>
        <p:spPr>
          <a:xfrm>
            <a:off x="3441680" y="1930403"/>
            <a:ext cx="863871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Masalah adalah kesenjangan antara kondisi yang seharusnya dan kondisi yang terjadi, antara teori dan praktik, antara aturan dan pelaksanaan, serta antara rencana dan pelaksanaan. </a:t>
            </a:r>
            <a:endParaRPr lang="en-US" sz="2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C90757C2-D44A-44A9-BE84-9C2123223539}"/>
              </a:ext>
            </a:extLst>
          </p:cNvPr>
          <p:cNvSpPr txBox="1"/>
          <p:nvPr/>
        </p:nvSpPr>
        <p:spPr>
          <a:xfrm>
            <a:off x="3441680" y="966390"/>
            <a:ext cx="8297602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4000" b="1" spc="300" dirty="0" smtClean="0">
                <a:solidFill>
                  <a:schemeClr val="accent1">
                    <a:lumMod val="50000"/>
                  </a:schemeClr>
                </a:solidFill>
                <a:cs typeface="Arial" pitchFamily="34" charset="0"/>
              </a:rPr>
              <a:t>Menentukan Masalah Penelitian</a:t>
            </a:r>
            <a:endParaRPr lang="ko-KR" altLang="en-US" sz="4000" b="1" spc="300" dirty="0">
              <a:solidFill>
                <a:schemeClr val="accent1">
                  <a:lumMod val="50000"/>
                </a:schemeClr>
              </a:solidFill>
              <a:cs typeface="Arial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D2BF53E6-F9E4-4C0B-AA48-CFF4C1183595}"/>
              </a:ext>
            </a:extLst>
          </p:cNvPr>
          <p:cNvSpPr txBox="1"/>
          <p:nvPr/>
        </p:nvSpPr>
        <p:spPr>
          <a:xfrm>
            <a:off x="3441680" y="4721618"/>
            <a:ext cx="20447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/>
              <a:t>Hasil penelitian orang lain</a:t>
            </a:r>
            <a:endParaRPr lang="en-US" sz="22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D2BF53E6-F9E4-4C0B-AA48-CFF4C1183595}"/>
              </a:ext>
            </a:extLst>
          </p:cNvPr>
          <p:cNvSpPr txBox="1"/>
          <p:nvPr/>
        </p:nvSpPr>
        <p:spPr>
          <a:xfrm>
            <a:off x="5551503" y="4721617"/>
            <a:ext cx="204471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/>
              <a:t>Kepustakaan</a:t>
            </a:r>
            <a:endParaRPr lang="en-US" sz="22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D2BF53E6-F9E4-4C0B-AA48-CFF4C1183595}"/>
              </a:ext>
            </a:extLst>
          </p:cNvPr>
          <p:cNvSpPr txBox="1"/>
          <p:nvPr/>
        </p:nvSpPr>
        <p:spPr>
          <a:xfrm>
            <a:off x="7596221" y="4721617"/>
            <a:ext cx="204471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/>
              <a:t>Pengamatan langsung di lapangan</a:t>
            </a:r>
            <a:endParaRPr lang="en-US" sz="22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D2BF53E6-F9E4-4C0B-AA48-CFF4C1183595}"/>
              </a:ext>
            </a:extLst>
          </p:cNvPr>
          <p:cNvSpPr txBox="1"/>
          <p:nvPr/>
        </p:nvSpPr>
        <p:spPr>
          <a:xfrm>
            <a:off x="9789054" y="4721617"/>
            <a:ext cx="20447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/>
              <a:t>Ketersediaan Data</a:t>
            </a:r>
            <a:endParaRPr lang="en-US" sz="2200" dirty="0"/>
          </a:p>
        </p:txBody>
      </p:sp>
      <p:grpSp>
        <p:nvGrpSpPr>
          <p:cNvPr id="27" name="Group 26"/>
          <p:cNvGrpSpPr/>
          <p:nvPr/>
        </p:nvGrpSpPr>
        <p:grpSpPr>
          <a:xfrm>
            <a:off x="6159862" y="3474717"/>
            <a:ext cx="828000" cy="828000"/>
            <a:chOff x="6159862" y="3474717"/>
            <a:chExt cx="828000" cy="828000"/>
          </a:xfrm>
        </p:grpSpPr>
        <p:sp>
          <p:nvSpPr>
            <p:cNvPr id="16" name="Oval 15">
              <a:extLst>
                <a:ext uri="{FF2B5EF4-FFF2-40B4-BE49-F238E27FC236}">
                  <a16:creationId xmlns="" xmlns:a16="http://schemas.microsoft.com/office/drawing/2014/main" id="{422BA530-7016-4492-A957-0A1519556D7C}"/>
                </a:ext>
              </a:extLst>
            </p:cNvPr>
            <p:cNvSpPr/>
            <p:nvPr/>
          </p:nvSpPr>
          <p:spPr>
            <a:xfrm>
              <a:off x="6159862" y="3474717"/>
              <a:ext cx="828000" cy="828000"/>
            </a:xfrm>
            <a:prstGeom prst="ellipse">
              <a:avLst/>
            </a:prstGeom>
            <a:solidFill>
              <a:srgbClr val="92D050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rgbClr val="262626"/>
                </a:solidFill>
                <a:cs typeface="Arial" pitchFamily="34" charset="0"/>
              </a:endParaRPr>
            </a:p>
          </p:txBody>
        </p:sp>
        <p:sp>
          <p:nvSpPr>
            <p:cNvPr id="22" name="Rectangle 9">
              <a:extLst>
                <a:ext uri="{FF2B5EF4-FFF2-40B4-BE49-F238E27FC236}">
                  <a16:creationId xmlns="" xmlns:a16="http://schemas.microsoft.com/office/drawing/2014/main" id="{A1A6AC56-5E0C-4204-9C7C-618E14BAE390}"/>
                </a:ext>
              </a:extLst>
            </p:cNvPr>
            <p:cNvSpPr/>
            <p:nvPr/>
          </p:nvSpPr>
          <p:spPr>
            <a:xfrm>
              <a:off x="6404288" y="3727036"/>
              <a:ext cx="339147" cy="317472"/>
            </a:xfrm>
            <a:custGeom>
              <a:avLst/>
              <a:gdLst>
                <a:gd name="connsiteX0" fmla="*/ 833935 w 3239999"/>
                <a:gd name="connsiteY0" fmla="*/ 22 h 3032924"/>
                <a:gd name="connsiteX1" fmla="*/ 1576606 w 3239999"/>
                <a:gd name="connsiteY1" fmla="*/ 402054 h 3032924"/>
                <a:gd name="connsiteX2" fmla="*/ 1576606 w 3239999"/>
                <a:gd name="connsiteY2" fmla="*/ 430441 h 3032924"/>
                <a:gd name="connsiteX3" fmla="*/ 1576606 w 3239999"/>
                <a:gd name="connsiteY3" fmla="*/ 526981 h 3032924"/>
                <a:gd name="connsiteX4" fmla="*/ 1576606 w 3239999"/>
                <a:gd name="connsiteY4" fmla="*/ 2765302 h 3032924"/>
                <a:gd name="connsiteX5" fmla="*/ 378630 w 3239999"/>
                <a:gd name="connsiteY5" fmla="*/ 2472117 h 3032924"/>
                <a:gd name="connsiteX6" fmla="*/ 384918 w 3239999"/>
                <a:gd name="connsiteY6" fmla="*/ 526981 h 3032924"/>
                <a:gd name="connsiteX7" fmla="*/ 239143 w 3239999"/>
                <a:gd name="connsiteY7" fmla="*/ 526981 h 3032924"/>
                <a:gd name="connsiteX8" fmla="*/ 239143 w 3239999"/>
                <a:gd name="connsiteY8" fmla="*/ 2776423 h 3032924"/>
                <a:gd name="connsiteX9" fmla="*/ 1576606 w 3239999"/>
                <a:gd name="connsiteY9" fmla="*/ 2776423 h 3032924"/>
                <a:gd name="connsiteX10" fmla="*/ 1576606 w 3239999"/>
                <a:gd name="connsiteY10" fmla="*/ 2778202 h 3032924"/>
                <a:gd name="connsiteX11" fmla="*/ 1663394 w 3239999"/>
                <a:gd name="connsiteY11" fmla="*/ 2778202 h 3032924"/>
                <a:gd name="connsiteX12" fmla="*/ 1663394 w 3239999"/>
                <a:gd name="connsiteY12" fmla="*/ 2776423 h 3032924"/>
                <a:gd name="connsiteX13" fmla="*/ 3000856 w 3239999"/>
                <a:gd name="connsiteY13" fmla="*/ 2776423 h 3032924"/>
                <a:gd name="connsiteX14" fmla="*/ 3000856 w 3239999"/>
                <a:gd name="connsiteY14" fmla="*/ 526981 h 3032924"/>
                <a:gd name="connsiteX15" fmla="*/ 2855082 w 3239999"/>
                <a:gd name="connsiteY15" fmla="*/ 526981 h 3032924"/>
                <a:gd name="connsiteX16" fmla="*/ 2861369 w 3239999"/>
                <a:gd name="connsiteY16" fmla="*/ 2472117 h 3032924"/>
                <a:gd name="connsiteX17" fmla="*/ 1663394 w 3239999"/>
                <a:gd name="connsiteY17" fmla="*/ 2765302 h 3032924"/>
                <a:gd name="connsiteX18" fmla="*/ 1663394 w 3239999"/>
                <a:gd name="connsiteY18" fmla="*/ 526981 h 3032924"/>
                <a:gd name="connsiteX19" fmla="*/ 1663394 w 3239999"/>
                <a:gd name="connsiteY19" fmla="*/ 430441 h 3032924"/>
                <a:gd name="connsiteX20" fmla="*/ 1663394 w 3239999"/>
                <a:gd name="connsiteY20" fmla="*/ 402054 h 3032924"/>
                <a:gd name="connsiteX21" fmla="*/ 2406065 w 3239999"/>
                <a:gd name="connsiteY21" fmla="*/ 22 h 3032924"/>
                <a:gd name="connsiteX22" fmla="*/ 2853673 w 3239999"/>
                <a:gd name="connsiteY22" fmla="*/ 91100 h 3032924"/>
                <a:gd name="connsiteX23" fmla="*/ 2854770 w 3239999"/>
                <a:gd name="connsiteY23" fmla="*/ 430441 h 3032924"/>
                <a:gd name="connsiteX24" fmla="*/ 3120669 w 3239999"/>
                <a:gd name="connsiteY24" fmla="*/ 428517 h 3032924"/>
                <a:gd name="connsiteX25" fmla="*/ 3120669 w 3239999"/>
                <a:gd name="connsiteY25" fmla="*/ 738345 h 3032924"/>
                <a:gd name="connsiteX26" fmla="*/ 3239999 w 3239999"/>
                <a:gd name="connsiteY26" fmla="*/ 738345 h 3032924"/>
                <a:gd name="connsiteX27" fmla="*/ 3239999 w 3239999"/>
                <a:gd name="connsiteY27" fmla="*/ 3032924 h 3032924"/>
                <a:gd name="connsiteX28" fmla="*/ 0 w 3239999"/>
                <a:gd name="connsiteY28" fmla="*/ 3032924 h 3032924"/>
                <a:gd name="connsiteX29" fmla="*/ 0 w 3239999"/>
                <a:gd name="connsiteY29" fmla="*/ 738345 h 3032924"/>
                <a:gd name="connsiteX30" fmla="*/ 102477 w 3239999"/>
                <a:gd name="connsiteY30" fmla="*/ 738345 h 3032924"/>
                <a:gd name="connsiteX31" fmla="*/ 102477 w 3239999"/>
                <a:gd name="connsiteY31" fmla="*/ 428517 h 3032924"/>
                <a:gd name="connsiteX32" fmla="*/ 385229 w 3239999"/>
                <a:gd name="connsiteY32" fmla="*/ 430441 h 3032924"/>
                <a:gd name="connsiteX33" fmla="*/ 386326 w 3239999"/>
                <a:gd name="connsiteY33" fmla="*/ 91100 h 3032924"/>
                <a:gd name="connsiteX34" fmla="*/ 833935 w 3239999"/>
                <a:gd name="connsiteY34" fmla="*/ 22 h 3032924"/>
                <a:gd name="connsiteX0" fmla="*/ 833935 w 3239999"/>
                <a:gd name="connsiteY0" fmla="*/ 22 h 3032924"/>
                <a:gd name="connsiteX1" fmla="*/ 1576606 w 3239999"/>
                <a:gd name="connsiteY1" fmla="*/ 402054 h 3032924"/>
                <a:gd name="connsiteX2" fmla="*/ 1576606 w 3239999"/>
                <a:gd name="connsiteY2" fmla="*/ 430441 h 3032924"/>
                <a:gd name="connsiteX3" fmla="*/ 1576606 w 3239999"/>
                <a:gd name="connsiteY3" fmla="*/ 526981 h 3032924"/>
                <a:gd name="connsiteX4" fmla="*/ 1576606 w 3239999"/>
                <a:gd name="connsiteY4" fmla="*/ 2765302 h 3032924"/>
                <a:gd name="connsiteX5" fmla="*/ 378630 w 3239999"/>
                <a:gd name="connsiteY5" fmla="*/ 2472117 h 3032924"/>
                <a:gd name="connsiteX6" fmla="*/ 384918 w 3239999"/>
                <a:gd name="connsiteY6" fmla="*/ 526981 h 3032924"/>
                <a:gd name="connsiteX7" fmla="*/ 239143 w 3239999"/>
                <a:gd name="connsiteY7" fmla="*/ 526981 h 3032924"/>
                <a:gd name="connsiteX8" fmla="*/ 239143 w 3239999"/>
                <a:gd name="connsiteY8" fmla="*/ 2776423 h 3032924"/>
                <a:gd name="connsiteX9" fmla="*/ 1576606 w 3239999"/>
                <a:gd name="connsiteY9" fmla="*/ 2776423 h 3032924"/>
                <a:gd name="connsiteX10" fmla="*/ 1576606 w 3239999"/>
                <a:gd name="connsiteY10" fmla="*/ 2778202 h 3032924"/>
                <a:gd name="connsiteX11" fmla="*/ 1663394 w 3239999"/>
                <a:gd name="connsiteY11" fmla="*/ 2778202 h 3032924"/>
                <a:gd name="connsiteX12" fmla="*/ 1663394 w 3239999"/>
                <a:gd name="connsiteY12" fmla="*/ 2776423 h 3032924"/>
                <a:gd name="connsiteX13" fmla="*/ 3000856 w 3239999"/>
                <a:gd name="connsiteY13" fmla="*/ 2776423 h 3032924"/>
                <a:gd name="connsiteX14" fmla="*/ 3000856 w 3239999"/>
                <a:gd name="connsiteY14" fmla="*/ 526981 h 3032924"/>
                <a:gd name="connsiteX15" fmla="*/ 2855082 w 3239999"/>
                <a:gd name="connsiteY15" fmla="*/ 526981 h 3032924"/>
                <a:gd name="connsiteX16" fmla="*/ 2861369 w 3239999"/>
                <a:gd name="connsiteY16" fmla="*/ 2472117 h 3032924"/>
                <a:gd name="connsiteX17" fmla="*/ 1663394 w 3239999"/>
                <a:gd name="connsiteY17" fmla="*/ 2765302 h 3032924"/>
                <a:gd name="connsiteX18" fmla="*/ 1663394 w 3239999"/>
                <a:gd name="connsiteY18" fmla="*/ 526981 h 3032924"/>
                <a:gd name="connsiteX19" fmla="*/ 1663394 w 3239999"/>
                <a:gd name="connsiteY19" fmla="*/ 430441 h 3032924"/>
                <a:gd name="connsiteX20" fmla="*/ 1663394 w 3239999"/>
                <a:gd name="connsiteY20" fmla="*/ 402054 h 3032924"/>
                <a:gd name="connsiteX21" fmla="*/ 2406065 w 3239999"/>
                <a:gd name="connsiteY21" fmla="*/ 22 h 3032924"/>
                <a:gd name="connsiteX22" fmla="*/ 2853673 w 3239999"/>
                <a:gd name="connsiteY22" fmla="*/ 91100 h 3032924"/>
                <a:gd name="connsiteX23" fmla="*/ 2854770 w 3239999"/>
                <a:gd name="connsiteY23" fmla="*/ 430441 h 3032924"/>
                <a:gd name="connsiteX24" fmla="*/ 3120669 w 3239999"/>
                <a:gd name="connsiteY24" fmla="*/ 428517 h 3032924"/>
                <a:gd name="connsiteX25" fmla="*/ 3120669 w 3239999"/>
                <a:gd name="connsiteY25" fmla="*/ 738345 h 3032924"/>
                <a:gd name="connsiteX26" fmla="*/ 3239999 w 3239999"/>
                <a:gd name="connsiteY26" fmla="*/ 738345 h 3032924"/>
                <a:gd name="connsiteX27" fmla="*/ 3239999 w 3239999"/>
                <a:gd name="connsiteY27" fmla="*/ 3032924 h 3032924"/>
                <a:gd name="connsiteX28" fmla="*/ 0 w 3239999"/>
                <a:gd name="connsiteY28" fmla="*/ 3032924 h 3032924"/>
                <a:gd name="connsiteX29" fmla="*/ 0 w 3239999"/>
                <a:gd name="connsiteY29" fmla="*/ 738345 h 3032924"/>
                <a:gd name="connsiteX30" fmla="*/ 102477 w 3239999"/>
                <a:gd name="connsiteY30" fmla="*/ 738345 h 3032924"/>
                <a:gd name="connsiteX31" fmla="*/ 102477 w 3239999"/>
                <a:gd name="connsiteY31" fmla="*/ 428517 h 3032924"/>
                <a:gd name="connsiteX32" fmla="*/ 385229 w 3239999"/>
                <a:gd name="connsiteY32" fmla="*/ 430441 h 3032924"/>
                <a:gd name="connsiteX33" fmla="*/ 386326 w 3239999"/>
                <a:gd name="connsiteY33" fmla="*/ 91100 h 3032924"/>
                <a:gd name="connsiteX34" fmla="*/ 833935 w 3239999"/>
                <a:gd name="connsiteY34" fmla="*/ 22 h 3032924"/>
                <a:gd name="connsiteX0" fmla="*/ 833935 w 3239999"/>
                <a:gd name="connsiteY0" fmla="*/ 22 h 3032924"/>
                <a:gd name="connsiteX1" fmla="*/ 1576606 w 3239999"/>
                <a:gd name="connsiteY1" fmla="*/ 402054 h 3032924"/>
                <a:gd name="connsiteX2" fmla="*/ 1576606 w 3239999"/>
                <a:gd name="connsiteY2" fmla="*/ 430441 h 3032924"/>
                <a:gd name="connsiteX3" fmla="*/ 1576606 w 3239999"/>
                <a:gd name="connsiteY3" fmla="*/ 526981 h 3032924"/>
                <a:gd name="connsiteX4" fmla="*/ 1576606 w 3239999"/>
                <a:gd name="connsiteY4" fmla="*/ 2765302 h 3032924"/>
                <a:gd name="connsiteX5" fmla="*/ 378630 w 3239999"/>
                <a:gd name="connsiteY5" fmla="*/ 2472117 h 3032924"/>
                <a:gd name="connsiteX6" fmla="*/ 384918 w 3239999"/>
                <a:gd name="connsiteY6" fmla="*/ 526981 h 3032924"/>
                <a:gd name="connsiteX7" fmla="*/ 239143 w 3239999"/>
                <a:gd name="connsiteY7" fmla="*/ 526981 h 3032924"/>
                <a:gd name="connsiteX8" fmla="*/ 239143 w 3239999"/>
                <a:gd name="connsiteY8" fmla="*/ 2776423 h 3032924"/>
                <a:gd name="connsiteX9" fmla="*/ 1576606 w 3239999"/>
                <a:gd name="connsiteY9" fmla="*/ 2776423 h 3032924"/>
                <a:gd name="connsiteX10" fmla="*/ 1576606 w 3239999"/>
                <a:gd name="connsiteY10" fmla="*/ 2778202 h 3032924"/>
                <a:gd name="connsiteX11" fmla="*/ 1663394 w 3239999"/>
                <a:gd name="connsiteY11" fmla="*/ 2778202 h 3032924"/>
                <a:gd name="connsiteX12" fmla="*/ 1663394 w 3239999"/>
                <a:gd name="connsiteY12" fmla="*/ 2776423 h 3032924"/>
                <a:gd name="connsiteX13" fmla="*/ 3000856 w 3239999"/>
                <a:gd name="connsiteY13" fmla="*/ 2776423 h 3032924"/>
                <a:gd name="connsiteX14" fmla="*/ 3000856 w 3239999"/>
                <a:gd name="connsiteY14" fmla="*/ 526981 h 3032924"/>
                <a:gd name="connsiteX15" fmla="*/ 2855082 w 3239999"/>
                <a:gd name="connsiteY15" fmla="*/ 526981 h 3032924"/>
                <a:gd name="connsiteX16" fmla="*/ 2861369 w 3239999"/>
                <a:gd name="connsiteY16" fmla="*/ 2472117 h 3032924"/>
                <a:gd name="connsiteX17" fmla="*/ 1663394 w 3239999"/>
                <a:gd name="connsiteY17" fmla="*/ 2765302 h 3032924"/>
                <a:gd name="connsiteX18" fmla="*/ 1663394 w 3239999"/>
                <a:gd name="connsiteY18" fmla="*/ 526981 h 3032924"/>
                <a:gd name="connsiteX19" fmla="*/ 1663394 w 3239999"/>
                <a:gd name="connsiteY19" fmla="*/ 430441 h 3032924"/>
                <a:gd name="connsiteX20" fmla="*/ 1663394 w 3239999"/>
                <a:gd name="connsiteY20" fmla="*/ 402054 h 3032924"/>
                <a:gd name="connsiteX21" fmla="*/ 2406065 w 3239999"/>
                <a:gd name="connsiteY21" fmla="*/ 22 h 3032924"/>
                <a:gd name="connsiteX22" fmla="*/ 2853673 w 3239999"/>
                <a:gd name="connsiteY22" fmla="*/ 91100 h 3032924"/>
                <a:gd name="connsiteX23" fmla="*/ 2854770 w 3239999"/>
                <a:gd name="connsiteY23" fmla="*/ 430441 h 3032924"/>
                <a:gd name="connsiteX24" fmla="*/ 3120669 w 3239999"/>
                <a:gd name="connsiteY24" fmla="*/ 428517 h 3032924"/>
                <a:gd name="connsiteX25" fmla="*/ 3120669 w 3239999"/>
                <a:gd name="connsiteY25" fmla="*/ 738345 h 3032924"/>
                <a:gd name="connsiteX26" fmla="*/ 3239999 w 3239999"/>
                <a:gd name="connsiteY26" fmla="*/ 738345 h 3032924"/>
                <a:gd name="connsiteX27" fmla="*/ 3239999 w 3239999"/>
                <a:gd name="connsiteY27" fmla="*/ 3032924 h 3032924"/>
                <a:gd name="connsiteX28" fmla="*/ 0 w 3239999"/>
                <a:gd name="connsiteY28" fmla="*/ 3032924 h 3032924"/>
                <a:gd name="connsiteX29" fmla="*/ 0 w 3239999"/>
                <a:gd name="connsiteY29" fmla="*/ 738345 h 3032924"/>
                <a:gd name="connsiteX30" fmla="*/ 102477 w 3239999"/>
                <a:gd name="connsiteY30" fmla="*/ 738345 h 3032924"/>
                <a:gd name="connsiteX31" fmla="*/ 102477 w 3239999"/>
                <a:gd name="connsiteY31" fmla="*/ 428517 h 3032924"/>
                <a:gd name="connsiteX32" fmla="*/ 385229 w 3239999"/>
                <a:gd name="connsiteY32" fmla="*/ 430441 h 3032924"/>
                <a:gd name="connsiteX33" fmla="*/ 386326 w 3239999"/>
                <a:gd name="connsiteY33" fmla="*/ 91100 h 3032924"/>
                <a:gd name="connsiteX34" fmla="*/ 833935 w 3239999"/>
                <a:gd name="connsiteY34" fmla="*/ 2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29618 w 3239999"/>
                <a:gd name="connsiteY32" fmla="*/ 2690698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2991331 w 3239999"/>
                <a:gd name="connsiteY3" fmla="*/ 2709748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29618 w 3239999"/>
                <a:gd name="connsiteY32" fmla="*/ 2690698 h 3032924"/>
                <a:gd name="connsiteX33" fmla="*/ 1576606 w 3239999"/>
                <a:gd name="connsiteY33" fmla="*/ 2776423 h 3032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239999" h="3032924">
                  <a:moveTo>
                    <a:pt x="1576606" y="2778202"/>
                  </a:moveTo>
                  <a:cubicBezTo>
                    <a:pt x="1576606" y="2778795"/>
                    <a:pt x="1663394" y="2792670"/>
                    <a:pt x="1663394" y="2778202"/>
                  </a:cubicBezTo>
                  <a:lnTo>
                    <a:pt x="1663394" y="2776423"/>
                  </a:lnTo>
                  <a:cubicBezTo>
                    <a:pt x="2185083" y="2605634"/>
                    <a:pt x="2444552" y="2500589"/>
                    <a:pt x="2991331" y="2709748"/>
                  </a:cubicBezTo>
                  <a:lnTo>
                    <a:pt x="3000856" y="526981"/>
                  </a:lnTo>
                  <a:lnTo>
                    <a:pt x="2855082" y="526981"/>
                  </a:lnTo>
                  <a:cubicBezTo>
                    <a:pt x="2857178" y="1175360"/>
                    <a:pt x="2859273" y="1823738"/>
                    <a:pt x="2861369" y="2472117"/>
                  </a:cubicBezTo>
                  <a:cubicBezTo>
                    <a:pt x="2483869" y="2318121"/>
                    <a:pt x="2052449" y="2439541"/>
                    <a:pt x="1663394" y="2765302"/>
                  </a:cubicBezTo>
                  <a:lnTo>
                    <a:pt x="1663394" y="526981"/>
                  </a:lnTo>
                  <a:lnTo>
                    <a:pt x="1663394" y="430441"/>
                  </a:lnTo>
                  <a:lnTo>
                    <a:pt x="1663394" y="402054"/>
                  </a:lnTo>
                  <a:cubicBezTo>
                    <a:pt x="1896442" y="149589"/>
                    <a:pt x="2115835" y="2106"/>
                    <a:pt x="2406065" y="22"/>
                  </a:cubicBezTo>
                  <a:cubicBezTo>
                    <a:pt x="2537987" y="-925"/>
                    <a:pt x="2684544" y="28169"/>
                    <a:pt x="2853673" y="91100"/>
                  </a:cubicBezTo>
                  <a:cubicBezTo>
                    <a:pt x="2854039" y="204214"/>
                    <a:pt x="2854404" y="317327"/>
                    <a:pt x="2854770" y="430441"/>
                  </a:cubicBezTo>
                  <a:lnTo>
                    <a:pt x="3120669" y="428517"/>
                  </a:lnTo>
                  <a:lnTo>
                    <a:pt x="3120669" y="738345"/>
                  </a:lnTo>
                  <a:lnTo>
                    <a:pt x="3239999" y="738345"/>
                  </a:lnTo>
                  <a:lnTo>
                    <a:pt x="3239999" y="3032924"/>
                  </a:lnTo>
                  <a:lnTo>
                    <a:pt x="0" y="3032924"/>
                  </a:lnTo>
                  <a:lnTo>
                    <a:pt x="0" y="738345"/>
                  </a:lnTo>
                  <a:lnTo>
                    <a:pt x="102477" y="738345"/>
                  </a:lnTo>
                  <a:lnTo>
                    <a:pt x="102477" y="428517"/>
                  </a:lnTo>
                  <a:lnTo>
                    <a:pt x="385229" y="430441"/>
                  </a:lnTo>
                  <a:cubicBezTo>
                    <a:pt x="385595" y="317327"/>
                    <a:pt x="385960" y="204214"/>
                    <a:pt x="386326" y="91100"/>
                  </a:cubicBezTo>
                  <a:cubicBezTo>
                    <a:pt x="555455" y="28169"/>
                    <a:pt x="702013" y="-925"/>
                    <a:pt x="833935" y="22"/>
                  </a:cubicBezTo>
                  <a:cubicBezTo>
                    <a:pt x="1124164" y="2106"/>
                    <a:pt x="1343558" y="149589"/>
                    <a:pt x="1576606" y="402054"/>
                  </a:cubicBezTo>
                  <a:lnTo>
                    <a:pt x="1576606" y="430441"/>
                  </a:lnTo>
                  <a:lnTo>
                    <a:pt x="1576606" y="526981"/>
                  </a:lnTo>
                  <a:lnTo>
                    <a:pt x="1576606" y="2765302"/>
                  </a:lnTo>
                  <a:cubicBezTo>
                    <a:pt x="1187550" y="2439541"/>
                    <a:pt x="756130" y="2318121"/>
                    <a:pt x="378630" y="2472117"/>
                  </a:cubicBezTo>
                  <a:lnTo>
                    <a:pt x="384918" y="526981"/>
                  </a:lnTo>
                  <a:lnTo>
                    <a:pt x="239143" y="526981"/>
                  </a:lnTo>
                  <a:lnTo>
                    <a:pt x="229618" y="2690698"/>
                  </a:lnTo>
                  <a:cubicBezTo>
                    <a:pt x="773243" y="2466244"/>
                    <a:pt x="1081748" y="2626096"/>
                    <a:pt x="1576606" y="2776423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8204580" y="3474717"/>
            <a:ext cx="828000" cy="828000"/>
            <a:chOff x="8204580" y="3474717"/>
            <a:chExt cx="828000" cy="828000"/>
          </a:xfrm>
        </p:grpSpPr>
        <p:sp>
          <p:nvSpPr>
            <p:cNvPr id="18" name="Oval 17">
              <a:extLst>
                <a:ext uri="{FF2B5EF4-FFF2-40B4-BE49-F238E27FC236}">
                  <a16:creationId xmlns="" xmlns:a16="http://schemas.microsoft.com/office/drawing/2014/main" id="{422BA530-7016-4492-A957-0A1519556D7C}"/>
                </a:ext>
              </a:extLst>
            </p:cNvPr>
            <p:cNvSpPr/>
            <p:nvPr/>
          </p:nvSpPr>
          <p:spPr>
            <a:xfrm>
              <a:off x="8204580" y="3474717"/>
              <a:ext cx="828000" cy="828000"/>
            </a:xfrm>
            <a:prstGeom prst="ellipse">
              <a:avLst/>
            </a:prstGeom>
            <a:solidFill>
              <a:srgbClr val="FFC000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rgbClr val="262626"/>
                </a:solidFill>
                <a:cs typeface="Arial" pitchFamily="34" charset="0"/>
              </a:endParaRPr>
            </a:p>
          </p:txBody>
        </p:sp>
        <p:sp>
          <p:nvSpPr>
            <p:cNvPr id="23" name="Rounded Rectangle 27">
              <a:extLst>
                <a:ext uri="{FF2B5EF4-FFF2-40B4-BE49-F238E27FC236}">
                  <a16:creationId xmlns="" xmlns:a16="http://schemas.microsoft.com/office/drawing/2014/main" id="{C51897D1-01A0-4B90-9765-DC949F76A7AC}"/>
                </a:ext>
              </a:extLst>
            </p:cNvPr>
            <p:cNvSpPr/>
            <p:nvPr/>
          </p:nvSpPr>
          <p:spPr>
            <a:xfrm>
              <a:off x="8443266" y="3754053"/>
              <a:ext cx="350627" cy="269329"/>
            </a:xfrm>
            <a:custGeom>
              <a:avLst/>
              <a:gdLst/>
              <a:ahLst/>
              <a:cxnLst/>
              <a:rect l="l" t="t" r="r" b="b"/>
              <a:pathLst>
                <a:path w="3186824" h="2447912">
                  <a:moveTo>
                    <a:pt x="1917737" y="1021643"/>
                  </a:moveTo>
                  <a:cubicBezTo>
                    <a:pt x="2188548" y="1021643"/>
                    <a:pt x="2408083" y="1241178"/>
                    <a:pt x="2408083" y="1511989"/>
                  </a:cubicBezTo>
                  <a:cubicBezTo>
                    <a:pt x="2408083" y="1782800"/>
                    <a:pt x="2188548" y="2002335"/>
                    <a:pt x="1917737" y="2002335"/>
                  </a:cubicBezTo>
                  <a:cubicBezTo>
                    <a:pt x="1646926" y="2002335"/>
                    <a:pt x="1427391" y="1782800"/>
                    <a:pt x="1427391" y="1511989"/>
                  </a:cubicBezTo>
                  <a:cubicBezTo>
                    <a:pt x="1427391" y="1241178"/>
                    <a:pt x="1646926" y="1021643"/>
                    <a:pt x="1917737" y="1021643"/>
                  </a:cubicBezTo>
                  <a:close/>
                  <a:moveTo>
                    <a:pt x="1917737" y="827913"/>
                  </a:moveTo>
                  <a:cubicBezTo>
                    <a:pt x="1539932" y="827913"/>
                    <a:pt x="1233661" y="1134184"/>
                    <a:pt x="1233661" y="1511989"/>
                  </a:cubicBezTo>
                  <a:cubicBezTo>
                    <a:pt x="1233661" y="1889794"/>
                    <a:pt x="1539932" y="2196065"/>
                    <a:pt x="1917737" y="2196065"/>
                  </a:cubicBezTo>
                  <a:cubicBezTo>
                    <a:pt x="2295542" y="2196065"/>
                    <a:pt x="2601813" y="1889794"/>
                    <a:pt x="2601813" y="1511989"/>
                  </a:cubicBezTo>
                  <a:cubicBezTo>
                    <a:pt x="2601813" y="1134184"/>
                    <a:pt x="2295542" y="827913"/>
                    <a:pt x="1917737" y="827913"/>
                  </a:cubicBezTo>
                  <a:close/>
                  <a:moveTo>
                    <a:pt x="1112286" y="675885"/>
                  </a:moveTo>
                  <a:lnTo>
                    <a:pt x="1112286" y="830188"/>
                  </a:lnTo>
                  <a:lnTo>
                    <a:pt x="1328310" y="830188"/>
                  </a:lnTo>
                  <a:lnTo>
                    <a:pt x="1328310" y="675885"/>
                  </a:lnTo>
                  <a:close/>
                  <a:moveTo>
                    <a:pt x="2586084" y="626422"/>
                  </a:moveTo>
                  <a:lnTo>
                    <a:pt x="2586084" y="830188"/>
                  </a:lnTo>
                  <a:lnTo>
                    <a:pt x="3001340" y="830188"/>
                  </a:lnTo>
                  <a:lnTo>
                    <a:pt x="3001340" y="626422"/>
                  </a:lnTo>
                  <a:close/>
                  <a:moveTo>
                    <a:pt x="1593701" y="108218"/>
                  </a:moveTo>
                  <a:lnTo>
                    <a:pt x="1593701" y="432905"/>
                  </a:lnTo>
                  <a:lnTo>
                    <a:pt x="2241773" y="432905"/>
                  </a:lnTo>
                  <a:lnTo>
                    <a:pt x="2241773" y="108218"/>
                  </a:lnTo>
                  <a:close/>
                  <a:moveTo>
                    <a:pt x="1452512" y="0"/>
                  </a:moveTo>
                  <a:lnTo>
                    <a:pt x="2382963" y="0"/>
                  </a:lnTo>
                  <a:cubicBezTo>
                    <a:pt x="2433311" y="0"/>
                    <a:pt x="2474127" y="40816"/>
                    <a:pt x="2474127" y="91164"/>
                  </a:cubicBezTo>
                  <a:lnTo>
                    <a:pt x="2474127" y="432905"/>
                  </a:lnTo>
                  <a:lnTo>
                    <a:pt x="2933014" y="432905"/>
                  </a:lnTo>
                  <a:cubicBezTo>
                    <a:pt x="3073189" y="432905"/>
                    <a:pt x="3186824" y="546540"/>
                    <a:pt x="3186824" y="686715"/>
                  </a:cubicBezTo>
                  <a:lnTo>
                    <a:pt x="3186824" y="2194102"/>
                  </a:lnTo>
                  <a:cubicBezTo>
                    <a:pt x="3186824" y="2334277"/>
                    <a:pt x="3073189" y="2447912"/>
                    <a:pt x="2933014" y="2447912"/>
                  </a:cubicBezTo>
                  <a:lnTo>
                    <a:pt x="253810" y="2447912"/>
                  </a:lnTo>
                  <a:cubicBezTo>
                    <a:pt x="113635" y="2447912"/>
                    <a:pt x="0" y="2334277"/>
                    <a:pt x="0" y="2194102"/>
                  </a:cubicBezTo>
                  <a:lnTo>
                    <a:pt x="0" y="686715"/>
                  </a:lnTo>
                  <a:cubicBezTo>
                    <a:pt x="0" y="546540"/>
                    <a:pt x="113635" y="432905"/>
                    <a:pt x="253810" y="432905"/>
                  </a:cubicBezTo>
                  <a:lnTo>
                    <a:pt x="307082" y="432905"/>
                  </a:lnTo>
                  <a:lnTo>
                    <a:pt x="307082" y="313169"/>
                  </a:lnTo>
                  <a:cubicBezTo>
                    <a:pt x="307082" y="287995"/>
                    <a:pt x="327490" y="267587"/>
                    <a:pt x="352664" y="267587"/>
                  </a:cubicBezTo>
                  <a:lnTo>
                    <a:pt x="817888" y="267587"/>
                  </a:lnTo>
                  <a:cubicBezTo>
                    <a:pt x="843062" y="267587"/>
                    <a:pt x="863470" y="287995"/>
                    <a:pt x="863470" y="313169"/>
                  </a:cubicBezTo>
                  <a:lnTo>
                    <a:pt x="863470" y="432905"/>
                  </a:lnTo>
                  <a:lnTo>
                    <a:pt x="1361348" y="432905"/>
                  </a:lnTo>
                  <a:lnTo>
                    <a:pt x="1361348" y="91164"/>
                  </a:lnTo>
                  <a:cubicBezTo>
                    <a:pt x="1361348" y="40816"/>
                    <a:pt x="1402164" y="0"/>
                    <a:pt x="145251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4003600" y="3474717"/>
            <a:ext cx="828000" cy="828000"/>
            <a:chOff x="4003600" y="3474717"/>
            <a:chExt cx="828000" cy="828000"/>
          </a:xfrm>
        </p:grpSpPr>
        <p:sp>
          <p:nvSpPr>
            <p:cNvPr id="14" name="Oval 13">
              <a:extLst>
                <a:ext uri="{FF2B5EF4-FFF2-40B4-BE49-F238E27FC236}">
                  <a16:creationId xmlns="" xmlns:a16="http://schemas.microsoft.com/office/drawing/2014/main" id="{422BA530-7016-4492-A957-0A1519556D7C}"/>
                </a:ext>
              </a:extLst>
            </p:cNvPr>
            <p:cNvSpPr/>
            <p:nvPr/>
          </p:nvSpPr>
          <p:spPr>
            <a:xfrm>
              <a:off x="4003600" y="3474717"/>
              <a:ext cx="828000" cy="828000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rgbClr val="262626"/>
                </a:solidFill>
                <a:cs typeface="Arial" pitchFamily="34" charset="0"/>
              </a:endParaRPr>
            </a:p>
          </p:txBody>
        </p:sp>
        <p:sp>
          <p:nvSpPr>
            <p:cNvPr id="24" name="Rectangle 30">
              <a:extLst>
                <a:ext uri="{FF2B5EF4-FFF2-40B4-BE49-F238E27FC236}">
                  <a16:creationId xmlns="" xmlns:a16="http://schemas.microsoft.com/office/drawing/2014/main" id="{3BFEE74E-183A-4C32-9BDF-AC2573B061E0}"/>
                </a:ext>
              </a:extLst>
            </p:cNvPr>
            <p:cNvSpPr/>
            <p:nvPr/>
          </p:nvSpPr>
          <p:spPr>
            <a:xfrm>
              <a:off x="4185353" y="3654204"/>
              <a:ext cx="464493" cy="463135"/>
            </a:xfrm>
            <a:custGeom>
              <a:avLst/>
              <a:gdLst/>
              <a:ahLst/>
              <a:cxnLst/>
              <a:rect l="l" t="t" r="r" b="b"/>
              <a:pathLst>
                <a:path w="3240000" h="3230531">
                  <a:moveTo>
                    <a:pt x="720000" y="2697973"/>
                  </a:moveTo>
                  <a:cubicBezTo>
                    <a:pt x="680235" y="2697973"/>
                    <a:pt x="648000" y="2730208"/>
                    <a:pt x="648000" y="2769973"/>
                  </a:cubicBezTo>
                  <a:cubicBezTo>
                    <a:pt x="648000" y="2809738"/>
                    <a:pt x="680235" y="2841973"/>
                    <a:pt x="720000" y="2841973"/>
                  </a:cubicBezTo>
                  <a:lnTo>
                    <a:pt x="2520000" y="2841973"/>
                  </a:lnTo>
                  <a:cubicBezTo>
                    <a:pt x="2559765" y="2841973"/>
                    <a:pt x="2592000" y="2809738"/>
                    <a:pt x="2592000" y="2769973"/>
                  </a:cubicBezTo>
                  <a:cubicBezTo>
                    <a:pt x="2592000" y="2730208"/>
                    <a:pt x="2559765" y="2697973"/>
                    <a:pt x="2520000" y="2697973"/>
                  </a:cubicBezTo>
                  <a:close/>
                  <a:moveTo>
                    <a:pt x="720000" y="2366733"/>
                  </a:moveTo>
                  <a:cubicBezTo>
                    <a:pt x="680235" y="2366733"/>
                    <a:pt x="648000" y="2398968"/>
                    <a:pt x="648000" y="2438733"/>
                  </a:cubicBezTo>
                  <a:cubicBezTo>
                    <a:pt x="648000" y="2478498"/>
                    <a:pt x="680235" y="2510733"/>
                    <a:pt x="720000" y="2510733"/>
                  </a:cubicBezTo>
                  <a:lnTo>
                    <a:pt x="2520000" y="2510733"/>
                  </a:lnTo>
                  <a:cubicBezTo>
                    <a:pt x="2559765" y="2510733"/>
                    <a:pt x="2592000" y="2478498"/>
                    <a:pt x="2592000" y="2438733"/>
                  </a:cubicBezTo>
                  <a:cubicBezTo>
                    <a:pt x="2592000" y="2398968"/>
                    <a:pt x="2559765" y="2366733"/>
                    <a:pt x="2520000" y="2366733"/>
                  </a:cubicBezTo>
                  <a:close/>
                  <a:moveTo>
                    <a:pt x="720000" y="2035493"/>
                  </a:moveTo>
                  <a:cubicBezTo>
                    <a:pt x="680235" y="2035493"/>
                    <a:pt x="648000" y="2067728"/>
                    <a:pt x="648000" y="2107493"/>
                  </a:cubicBezTo>
                  <a:cubicBezTo>
                    <a:pt x="648000" y="2147258"/>
                    <a:pt x="680235" y="2179493"/>
                    <a:pt x="720000" y="2179493"/>
                  </a:cubicBezTo>
                  <a:lnTo>
                    <a:pt x="2520000" y="2179493"/>
                  </a:lnTo>
                  <a:cubicBezTo>
                    <a:pt x="2559765" y="2179493"/>
                    <a:pt x="2592000" y="2147258"/>
                    <a:pt x="2592000" y="2107493"/>
                  </a:cubicBezTo>
                  <a:cubicBezTo>
                    <a:pt x="2592000" y="2067728"/>
                    <a:pt x="2559765" y="2035493"/>
                    <a:pt x="2520000" y="2035493"/>
                  </a:cubicBezTo>
                  <a:close/>
                  <a:moveTo>
                    <a:pt x="720000" y="1704253"/>
                  </a:moveTo>
                  <a:cubicBezTo>
                    <a:pt x="680235" y="1704253"/>
                    <a:pt x="648000" y="1736488"/>
                    <a:pt x="648000" y="1776253"/>
                  </a:cubicBezTo>
                  <a:cubicBezTo>
                    <a:pt x="648000" y="1816018"/>
                    <a:pt x="680235" y="1848253"/>
                    <a:pt x="720000" y="1848253"/>
                  </a:cubicBezTo>
                  <a:lnTo>
                    <a:pt x="2520000" y="1848253"/>
                  </a:lnTo>
                  <a:cubicBezTo>
                    <a:pt x="2559765" y="1848253"/>
                    <a:pt x="2592000" y="1816018"/>
                    <a:pt x="2592000" y="1776253"/>
                  </a:cubicBezTo>
                  <a:cubicBezTo>
                    <a:pt x="2592000" y="1736488"/>
                    <a:pt x="2559765" y="1704253"/>
                    <a:pt x="2520000" y="1704253"/>
                  </a:cubicBezTo>
                  <a:close/>
                  <a:moveTo>
                    <a:pt x="720000" y="1373013"/>
                  </a:moveTo>
                  <a:cubicBezTo>
                    <a:pt x="680235" y="1373013"/>
                    <a:pt x="648000" y="1405248"/>
                    <a:pt x="648000" y="1445013"/>
                  </a:cubicBezTo>
                  <a:cubicBezTo>
                    <a:pt x="648000" y="1484778"/>
                    <a:pt x="680235" y="1517013"/>
                    <a:pt x="720000" y="1517013"/>
                  </a:cubicBezTo>
                  <a:lnTo>
                    <a:pt x="2520000" y="1517013"/>
                  </a:lnTo>
                  <a:cubicBezTo>
                    <a:pt x="2559765" y="1517013"/>
                    <a:pt x="2592000" y="1484778"/>
                    <a:pt x="2592000" y="1445013"/>
                  </a:cubicBezTo>
                  <a:cubicBezTo>
                    <a:pt x="2592000" y="1405248"/>
                    <a:pt x="2559765" y="1373013"/>
                    <a:pt x="2520000" y="1373013"/>
                  </a:cubicBezTo>
                  <a:close/>
                  <a:moveTo>
                    <a:pt x="720000" y="1041773"/>
                  </a:moveTo>
                  <a:cubicBezTo>
                    <a:pt x="680235" y="1041773"/>
                    <a:pt x="648000" y="1074008"/>
                    <a:pt x="648000" y="1113773"/>
                  </a:cubicBezTo>
                  <a:cubicBezTo>
                    <a:pt x="648000" y="1153538"/>
                    <a:pt x="680235" y="1185773"/>
                    <a:pt x="720000" y="1185773"/>
                  </a:cubicBezTo>
                  <a:lnTo>
                    <a:pt x="2520000" y="1185773"/>
                  </a:lnTo>
                  <a:cubicBezTo>
                    <a:pt x="2559765" y="1185773"/>
                    <a:pt x="2592000" y="1153538"/>
                    <a:pt x="2592000" y="1113773"/>
                  </a:cubicBezTo>
                  <a:cubicBezTo>
                    <a:pt x="2592000" y="1074008"/>
                    <a:pt x="2559765" y="1041773"/>
                    <a:pt x="2520000" y="1041773"/>
                  </a:cubicBezTo>
                  <a:close/>
                  <a:moveTo>
                    <a:pt x="0" y="305988"/>
                  </a:moveTo>
                  <a:lnTo>
                    <a:pt x="181957" y="305988"/>
                  </a:lnTo>
                  <a:lnTo>
                    <a:pt x="181957" y="470032"/>
                  </a:lnTo>
                  <a:cubicBezTo>
                    <a:pt x="181957" y="599267"/>
                    <a:pt x="286722" y="704032"/>
                    <a:pt x="415957" y="704032"/>
                  </a:cubicBezTo>
                  <a:cubicBezTo>
                    <a:pt x="545192" y="704032"/>
                    <a:pt x="649957" y="599267"/>
                    <a:pt x="649957" y="470032"/>
                  </a:cubicBezTo>
                  <a:lnTo>
                    <a:pt x="649957" y="305988"/>
                  </a:lnTo>
                  <a:lnTo>
                    <a:pt x="802357" y="305988"/>
                  </a:lnTo>
                  <a:lnTo>
                    <a:pt x="802357" y="470031"/>
                  </a:lnTo>
                  <a:cubicBezTo>
                    <a:pt x="802357" y="599266"/>
                    <a:pt x="907122" y="704031"/>
                    <a:pt x="1036357" y="704031"/>
                  </a:cubicBezTo>
                  <a:cubicBezTo>
                    <a:pt x="1165592" y="704031"/>
                    <a:pt x="1270357" y="599266"/>
                    <a:pt x="1270357" y="470031"/>
                  </a:cubicBezTo>
                  <a:lnTo>
                    <a:pt x="1270357" y="305988"/>
                  </a:lnTo>
                  <a:lnTo>
                    <a:pt x="1422757" y="305988"/>
                  </a:lnTo>
                  <a:lnTo>
                    <a:pt x="1422757" y="470030"/>
                  </a:lnTo>
                  <a:cubicBezTo>
                    <a:pt x="1422757" y="599265"/>
                    <a:pt x="1527522" y="704030"/>
                    <a:pt x="1656757" y="704030"/>
                  </a:cubicBezTo>
                  <a:cubicBezTo>
                    <a:pt x="1785992" y="704030"/>
                    <a:pt x="1890757" y="599265"/>
                    <a:pt x="1890757" y="470030"/>
                  </a:cubicBezTo>
                  <a:lnTo>
                    <a:pt x="1890757" y="305988"/>
                  </a:lnTo>
                  <a:lnTo>
                    <a:pt x="2043157" y="305988"/>
                  </a:lnTo>
                  <a:lnTo>
                    <a:pt x="2043157" y="470029"/>
                  </a:lnTo>
                  <a:cubicBezTo>
                    <a:pt x="2043157" y="599264"/>
                    <a:pt x="2147922" y="704029"/>
                    <a:pt x="2277157" y="704029"/>
                  </a:cubicBezTo>
                  <a:cubicBezTo>
                    <a:pt x="2406392" y="704029"/>
                    <a:pt x="2511157" y="599264"/>
                    <a:pt x="2511157" y="470029"/>
                  </a:cubicBezTo>
                  <a:lnTo>
                    <a:pt x="2511157" y="305988"/>
                  </a:lnTo>
                  <a:lnTo>
                    <a:pt x="2663557" y="305988"/>
                  </a:lnTo>
                  <a:lnTo>
                    <a:pt x="2663557" y="470028"/>
                  </a:lnTo>
                  <a:cubicBezTo>
                    <a:pt x="2663557" y="599263"/>
                    <a:pt x="2768322" y="704028"/>
                    <a:pt x="2897557" y="704028"/>
                  </a:cubicBezTo>
                  <a:cubicBezTo>
                    <a:pt x="3026792" y="704028"/>
                    <a:pt x="3131557" y="599263"/>
                    <a:pt x="3131557" y="470028"/>
                  </a:cubicBezTo>
                  <a:lnTo>
                    <a:pt x="3131557" y="305988"/>
                  </a:lnTo>
                  <a:lnTo>
                    <a:pt x="3240000" y="305988"/>
                  </a:lnTo>
                  <a:lnTo>
                    <a:pt x="3240000" y="3230531"/>
                  </a:lnTo>
                  <a:lnTo>
                    <a:pt x="0" y="3230531"/>
                  </a:lnTo>
                  <a:close/>
                  <a:moveTo>
                    <a:pt x="415957" y="4"/>
                  </a:moveTo>
                  <a:cubicBezTo>
                    <a:pt x="485545" y="4"/>
                    <a:pt x="541957" y="56416"/>
                    <a:pt x="541957" y="126004"/>
                  </a:cubicBezTo>
                  <a:lnTo>
                    <a:pt x="541957" y="485972"/>
                  </a:lnTo>
                  <a:cubicBezTo>
                    <a:pt x="541957" y="555560"/>
                    <a:pt x="485545" y="611972"/>
                    <a:pt x="415957" y="611972"/>
                  </a:cubicBezTo>
                  <a:cubicBezTo>
                    <a:pt x="346369" y="611972"/>
                    <a:pt x="289957" y="555560"/>
                    <a:pt x="289957" y="485972"/>
                  </a:cubicBezTo>
                  <a:lnTo>
                    <a:pt x="289957" y="126004"/>
                  </a:lnTo>
                  <a:cubicBezTo>
                    <a:pt x="289957" y="56416"/>
                    <a:pt x="346369" y="4"/>
                    <a:pt x="415957" y="4"/>
                  </a:cubicBezTo>
                  <a:close/>
                  <a:moveTo>
                    <a:pt x="1036357" y="3"/>
                  </a:moveTo>
                  <a:cubicBezTo>
                    <a:pt x="1105945" y="3"/>
                    <a:pt x="1162357" y="56415"/>
                    <a:pt x="1162357" y="126003"/>
                  </a:cubicBezTo>
                  <a:lnTo>
                    <a:pt x="1162357" y="485971"/>
                  </a:lnTo>
                  <a:cubicBezTo>
                    <a:pt x="1162357" y="555559"/>
                    <a:pt x="1105945" y="611971"/>
                    <a:pt x="1036357" y="611971"/>
                  </a:cubicBezTo>
                  <a:cubicBezTo>
                    <a:pt x="966769" y="611971"/>
                    <a:pt x="910357" y="555559"/>
                    <a:pt x="910357" y="485971"/>
                  </a:cubicBezTo>
                  <a:lnTo>
                    <a:pt x="910357" y="126003"/>
                  </a:lnTo>
                  <a:cubicBezTo>
                    <a:pt x="910357" y="56415"/>
                    <a:pt x="966769" y="3"/>
                    <a:pt x="1036357" y="3"/>
                  </a:cubicBezTo>
                  <a:close/>
                  <a:moveTo>
                    <a:pt x="1656757" y="2"/>
                  </a:moveTo>
                  <a:cubicBezTo>
                    <a:pt x="1726345" y="2"/>
                    <a:pt x="1782757" y="56414"/>
                    <a:pt x="1782757" y="126002"/>
                  </a:cubicBezTo>
                  <a:lnTo>
                    <a:pt x="1782757" y="485970"/>
                  </a:lnTo>
                  <a:cubicBezTo>
                    <a:pt x="1782757" y="555558"/>
                    <a:pt x="1726345" y="611970"/>
                    <a:pt x="1656757" y="611970"/>
                  </a:cubicBezTo>
                  <a:cubicBezTo>
                    <a:pt x="1587169" y="611970"/>
                    <a:pt x="1530757" y="555558"/>
                    <a:pt x="1530757" y="485970"/>
                  </a:cubicBezTo>
                  <a:lnTo>
                    <a:pt x="1530757" y="126002"/>
                  </a:lnTo>
                  <a:cubicBezTo>
                    <a:pt x="1530757" y="56414"/>
                    <a:pt x="1587169" y="2"/>
                    <a:pt x="1656757" y="2"/>
                  </a:cubicBezTo>
                  <a:close/>
                  <a:moveTo>
                    <a:pt x="2277157" y="1"/>
                  </a:moveTo>
                  <a:cubicBezTo>
                    <a:pt x="2346745" y="1"/>
                    <a:pt x="2403157" y="56413"/>
                    <a:pt x="2403157" y="126001"/>
                  </a:cubicBezTo>
                  <a:lnTo>
                    <a:pt x="2403157" y="485969"/>
                  </a:lnTo>
                  <a:cubicBezTo>
                    <a:pt x="2403157" y="555557"/>
                    <a:pt x="2346745" y="611969"/>
                    <a:pt x="2277157" y="611969"/>
                  </a:cubicBezTo>
                  <a:cubicBezTo>
                    <a:pt x="2207569" y="611969"/>
                    <a:pt x="2151157" y="555557"/>
                    <a:pt x="2151157" y="485969"/>
                  </a:cubicBezTo>
                  <a:lnTo>
                    <a:pt x="2151157" y="126001"/>
                  </a:lnTo>
                  <a:cubicBezTo>
                    <a:pt x="2151157" y="56413"/>
                    <a:pt x="2207569" y="1"/>
                    <a:pt x="2277157" y="1"/>
                  </a:cubicBezTo>
                  <a:close/>
                  <a:moveTo>
                    <a:pt x="2897557" y="0"/>
                  </a:moveTo>
                  <a:cubicBezTo>
                    <a:pt x="2967145" y="0"/>
                    <a:pt x="3023557" y="56412"/>
                    <a:pt x="3023557" y="126000"/>
                  </a:cubicBezTo>
                  <a:lnTo>
                    <a:pt x="3023557" y="485968"/>
                  </a:lnTo>
                  <a:cubicBezTo>
                    <a:pt x="3023557" y="555556"/>
                    <a:pt x="2967145" y="611968"/>
                    <a:pt x="2897557" y="611968"/>
                  </a:cubicBezTo>
                  <a:cubicBezTo>
                    <a:pt x="2827969" y="611968"/>
                    <a:pt x="2771557" y="555556"/>
                    <a:pt x="2771557" y="485968"/>
                  </a:cubicBezTo>
                  <a:lnTo>
                    <a:pt x="2771557" y="126000"/>
                  </a:lnTo>
                  <a:cubicBezTo>
                    <a:pt x="2771557" y="56412"/>
                    <a:pt x="2827969" y="0"/>
                    <a:pt x="289755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10397413" y="3474717"/>
            <a:ext cx="828000" cy="828000"/>
            <a:chOff x="10397413" y="3474717"/>
            <a:chExt cx="828000" cy="828000"/>
          </a:xfrm>
        </p:grpSpPr>
        <p:sp>
          <p:nvSpPr>
            <p:cNvPr id="20" name="Oval 19">
              <a:extLst>
                <a:ext uri="{FF2B5EF4-FFF2-40B4-BE49-F238E27FC236}">
                  <a16:creationId xmlns="" xmlns:a16="http://schemas.microsoft.com/office/drawing/2014/main" id="{422BA530-7016-4492-A957-0A1519556D7C}"/>
                </a:ext>
              </a:extLst>
            </p:cNvPr>
            <p:cNvSpPr/>
            <p:nvPr/>
          </p:nvSpPr>
          <p:spPr>
            <a:xfrm>
              <a:off x="10397413" y="3474717"/>
              <a:ext cx="828000" cy="828000"/>
            </a:xfrm>
            <a:prstGeom prst="ellipse">
              <a:avLst/>
            </a:prstGeom>
            <a:solidFill>
              <a:srgbClr val="002060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rgbClr val="262626"/>
                </a:solidFill>
                <a:cs typeface="Arial" pitchFamily="34" charset="0"/>
              </a:endParaRPr>
            </a:p>
          </p:txBody>
        </p:sp>
        <p:sp>
          <p:nvSpPr>
            <p:cNvPr id="25" name="Rectangle 7">
              <a:extLst>
                <a:ext uri="{FF2B5EF4-FFF2-40B4-BE49-F238E27FC236}">
                  <a16:creationId xmlns="" xmlns:a16="http://schemas.microsoft.com/office/drawing/2014/main" id="{A2454068-D6A0-42C7-BCE1-D03833DCF2E4}"/>
                </a:ext>
              </a:extLst>
            </p:cNvPr>
            <p:cNvSpPr/>
            <p:nvPr/>
          </p:nvSpPr>
          <p:spPr>
            <a:xfrm>
              <a:off x="10589076" y="3656344"/>
              <a:ext cx="471567" cy="471567"/>
            </a:xfrm>
            <a:custGeom>
              <a:avLst/>
              <a:gdLst/>
              <a:ahLst/>
              <a:cxnLst/>
              <a:rect l="l" t="t" r="r" b="b"/>
              <a:pathLst>
                <a:path w="3240000" h="3240000">
                  <a:moveTo>
                    <a:pt x="401869" y="2055482"/>
                  </a:moveTo>
                  <a:lnTo>
                    <a:pt x="869869" y="2055482"/>
                  </a:lnTo>
                  <a:lnTo>
                    <a:pt x="869869" y="2919482"/>
                  </a:lnTo>
                  <a:lnTo>
                    <a:pt x="401869" y="2919482"/>
                  </a:lnTo>
                  <a:close/>
                  <a:moveTo>
                    <a:pt x="1121949" y="1695482"/>
                  </a:moveTo>
                  <a:lnTo>
                    <a:pt x="1589949" y="1695482"/>
                  </a:lnTo>
                  <a:lnTo>
                    <a:pt x="1589949" y="2919482"/>
                  </a:lnTo>
                  <a:lnTo>
                    <a:pt x="1121949" y="2919482"/>
                  </a:lnTo>
                  <a:close/>
                  <a:moveTo>
                    <a:pt x="1842029" y="1335482"/>
                  </a:moveTo>
                  <a:lnTo>
                    <a:pt x="2310029" y="1335482"/>
                  </a:lnTo>
                  <a:lnTo>
                    <a:pt x="2310029" y="2919482"/>
                  </a:lnTo>
                  <a:lnTo>
                    <a:pt x="1842029" y="2919482"/>
                  </a:lnTo>
                  <a:close/>
                  <a:moveTo>
                    <a:pt x="2562109" y="975482"/>
                  </a:moveTo>
                  <a:lnTo>
                    <a:pt x="3030109" y="975482"/>
                  </a:lnTo>
                  <a:lnTo>
                    <a:pt x="3030109" y="2919482"/>
                  </a:lnTo>
                  <a:lnTo>
                    <a:pt x="2562109" y="2919482"/>
                  </a:lnTo>
                  <a:close/>
                  <a:moveTo>
                    <a:pt x="2321888" y="224805"/>
                  </a:moveTo>
                  <a:lnTo>
                    <a:pt x="2880631" y="247420"/>
                  </a:lnTo>
                  <a:lnTo>
                    <a:pt x="2620844" y="742612"/>
                  </a:lnTo>
                  <a:lnTo>
                    <a:pt x="2546105" y="613161"/>
                  </a:lnTo>
                  <a:lnTo>
                    <a:pt x="541555" y="1770488"/>
                  </a:lnTo>
                  <a:lnTo>
                    <a:pt x="392077" y="1511585"/>
                  </a:lnTo>
                  <a:lnTo>
                    <a:pt x="2396627" y="354257"/>
                  </a:lnTo>
                  <a:close/>
                  <a:moveTo>
                    <a:pt x="0" y="0"/>
                  </a:moveTo>
                  <a:lnTo>
                    <a:pt x="180000" y="0"/>
                  </a:lnTo>
                  <a:lnTo>
                    <a:pt x="180000" y="3059999"/>
                  </a:lnTo>
                  <a:lnTo>
                    <a:pt x="3240000" y="3059999"/>
                  </a:lnTo>
                  <a:lnTo>
                    <a:pt x="3240000" y="3239999"/>
                  </a:lnTo>
                  <a:lnTo>
                    <a:pt x="180000" y="3239999"/>
                  </a:lnTo>
                  <a:lnTo>
                    <a:pt x="180000" y="3240000"/>
                  </a:lnTo>
                  <a:lnTo>
                    <a:pt x="0" y="3240000"/>
                  </a:lnTo>
                  <a:lnTo>
                    <a:pt x="0" y="3239999"/>
                  </a:lnTo>
                  <a:lnTo>
                    <a:pt x="0" y="305999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</p:grpSp>
    </p:spTree>
    <p:extLst>
      <p:ext uri="{BB962C8B-B14F-4D97-AF65-F5344CB8AC3E}">
        <p14:creationId xmlns:p14="http://schemas.microsoft.com/office/powerpoint/2010/main" val="769386834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5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12" grpId="0"/>
      <p:bldP spid="13" grpId="0"/>
      <p:bldP spid="15" grpId="0"/>
      <p:bldP spid="17" grpId="0"/>
      <p:bldP spid="19" grpId="0"/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67000"/>
              </a:schemeClr>
            </a:gs>
            <a:gs pos="48000">
              <a:schemeClr val="accent6">
                <a:lumMod val="97000"/>
                <a:lumOff val="3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336176" y="6414700"/>
            <a:ext cx="4070992" cy="353943"/>
            <a:chOff x="336176" y="6414700"/>
            <a:chExt cx="4070992" cy="353943"/>
          </a:xfrm>
        </p:grpSpPr>
        <p:cxnSp>
          <p:nvCxnSpPr>
            <p:cNvPr id="4" name="Straight Connector 3"/>
            <p:cNvCxnSpPr/>
            <p:nvPr userDrawn="1"/>
          </p:nvCxnSpPr>
          <p:spPr>
            <a:xfrm>
              <a:off x="336176" y="6596956"/>
              <a:ext cx="1465730" cy="0"/>
            </a:xfrm>
            <a:prstGeom prst="line">
              <a:avLst/>
            </a:prstGeom>
            <a:ln w="22225">
              <a:solidFill>
                <a:srgbClr val="D0627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TextBox 4"/>
            <p:cNvSpPr txBox="1"/>
            <p:nvPr userDrawn="1"/>
          </p:nvSpPr>
          <p:spPr>
            <a:xfrm>
              <a:off x="1815353" y="6414700"/>
              <a:ext cx="2591815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700" b="1" dirty="0" err="1" smtClean="0">
                  <a:solidFill>
                    <a:srgbClr val="08468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Kurikulum</a:t>
              </a:r>
              <a:r>
                <a:rPr lang="en-US" sz="17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700" b="1" dirty="0" smtClean="0">
                  <a:solidFill>
                    <a:srgbClr val="E9668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Merdeka</a:t>
              </a:r>
              <a:endParaRPr lang="en-US" sz="1700" b="1" dirty="0">
                <a:solidFill>
                  <a:srgbClr val="E9668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="" xmlns:a16="http://schemas.microsoft.com/office/drawing/2014/main" id="{7051790C-F866-4EB6-9424-C53F3CDCD83D}"/>
              </a:ext>
            </a:extLst>
          </p:cNvPr>
          <p:cNvGrpSpPr/>
          <p:nvPr/>
        </p:nvGrpSpPr>
        <p:grpSpPr>
          <a:xfrm>
            <a:off x="10034537" y="-93157"/>
            <a:ext cx="2157463" cy="1354950"/>
            <a:chOff x="10034537" y="-13648"/>
            <a:chExt cx="2157463" cy="1354950"/>
          </a:xfrm>
        </p:grpSpPr>
        <p:pic>
          <p:nvPicPr>
            <p:cNvPr id="7" name="Picture 6">
              <a:extLst>
                <a:ext uri="{FF2B5EF4-FFF2-40B4-BE49-F238E27FC236}">
                  <a16:creationId xmlns="" xmlns:a16="http://schemas.microsoft.com/office/drawing/2014/main" id="{0F0787F8-669C-4415-B768-05445601DB8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71749" y="-13648"/>
              <a:ext cx="1669707" cy="948519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="" xmlns:a16="http://schemas.microsoft.com/office/drawing/2014/main" id="{188F8E99-52FB-4E78-AF62-DFCAFACF4C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4700" b="90000" l="9976" r="95237">
                          <a14:foregroundMark x1="85337" y1="7133" x2="94131" y2="7133"/>
                          <a14:foregroundMark x1="94131" y1="7133" x2="97881" y2="12600"/>
                          <a14:foregroundMark x1="97881" y1="12600" x2="89162" y2="14167"/>
                          <a14:foregroundMark x1="89162" y1="14167" x2="86368" y2="9067"/>
                          <a14:foregroundMark x1="86368" y1="9067" x2="86368" y2="4700"/>
                          <a14:foregroundMark x1="87737" y1="10767" x2="89781" y2="13800"/>
                          <a14:foregroundMark x1="89781" y1="13800" x2="89781" y2="13800"/>
                          <a14:foregroundMark x1="87380" y1="11367" x2="87380" y2="11367"/>
                          <a14:foregroundMark x1="87380" y1="11367" x2="87380" y2="11367"/>
                          <a14:foregroundMark x1="87380" y1="11367" x2="87380" y2="11367"/>
                          <a14:foregroundMark x1="88074" y1="12000" x2="88074" y2="12000"/>
                          <a14:foregroundMark x1="88412" y1="10767" x2="93193" y2="10767"/>
                          <a14:foregroundMark x1="91824" y1="10767" x2="95237" y2="10167"/>
                          <a14:backgroundMark x1="79205" y1="6533" x2="2981" y2="45067"/>
                          <a14:backgroundMark x1="2981" y1="45067" x2="17289" y2="96000"/>
                          <a14:backgroundMark x1="17289" y1="96000" x2="68704" y2="92467"/>
                          <a14:backgroundMark x1="68704" y1="92467" x2="94412" y2="74767"/>
                          <a14:backgroundMark x1="94412" y1="74767" x2="82693" y2="60600"/>
                          <a14:backgroundMark x1="82693" y1="60600" x2="49278" y2="79500"/>
                          <a14:backgroundMark x1="49278" y1="79500" x2="76336" y2="93433"/>
                          <a14:backgroundMark x1="76336" y1="93433" x2="96119" y2="86167"/>
                          <a14:backgroundMark x1="96119" y1="86167" x2="10332" y2="92600"/>
                          <a14:backgroundMark x1="10332" y1="92600" x2="29777" y2="65933"/>
                          <a14:backgroundMark x1="29777" y1="65933" x2="24377" y2="74667"/>
                          <a14:backgroundMark x1="24377" y1="74667" x2="53160" y2="74667"/>
                          <a14:backgroundMark x1="53160" y1="74667" x2="29983" y2="64467"/>
                          <a14:backgroundMark x1="29983" y1="64467" x2="13407" y2="46300"/>
                          <a14:backgroundMark x1="13407" y1="46300" x2="11776" y2="8100"/>
                          <a14:backgroundMark x1="11776" y1="8100" x2="22201" y2="3133"/>
                          <a14:backgroundMark x1="22201" y1="3133" x2="12113" y2="1800"/>
                          <a14:backgroundMark x1="12113" y1="1800" x2="6244" y2="7133"/>
                          <a14:backgroundMark x1="6244" y1="7133" x2="29702" y2="19133"/>
                          <a14:backgroundMark x1="29702" y1="19133" x2="22745" y2="46900"/>
                          <a14:backgroundMark x1="22745" y1="46900" x2="62291" y2="54167"/>
                          <a14:backgroundMark x1="62291" y1="54167" x2="54528" y2="25067"/>
                          <a14:backgroundMark x1="54528" y1="25067" x2="46878" y2="55267"/>
                          <a14:backgroundMark x1="46878" y1="55267" x2="70692" y2="647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303" b="80442"/>
            <a:stretch/>
          </p:blipFill>
          <p:spPr>
            <a:xfrm>
              <a:off x="10034537" y="0"/>
              <a:ext cx="2157463" cy="1341302"/>
            </a:xfrm>
            <a:prstGeom prst="rect">
              <a:avLst/>
            </a:prstGeom>
          </p:spPr>
        </p:pic>
      </p:grpSp>
      <p:sp>
        <p:nvSpPr>
          <p:cNvPr id="9" name="Pentagon 8"/>
          <p:cNvSpPr/>
          <p:nvPr/>
        </p:nvSpPr>
        <p:spPr>
          <a:xfrm>
            <a:off x="490764" y="173569"/>
            <a:ext cx="4094683" cy="548640"/>
          </a:xfrm>
          <a:prstGeom prst="homePlate">
            <a:avLst/>
          </a:prstGeom>
          <a:solidFill>
            <a:srgbClr val="FFC000"/>
          </a:soli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31775"/>
            <a:r>
              <a:rPr lang="en-US" b="1" dirty="0"/>
              <a:t>3</a:t>
            </a:r>
            <a:r>
              <a:rPr lang="en-US" b="1" dirty="0" smtClean="0"/>
              <a:t>. Pengamatan Fenomena Geografi </a:t>
            </a:r>
          </a:p>
          <a:p>
            <a:pPr marL="465138"/>
            <a:r>
              <a:rPr lang="en-US" b="1" dirty="0" smtClean="0"/>
              <a:t>dan Penelitian Geografi</a:t>
            </a:r>
            <a:endParaRPr lang="en-US" b="1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79440"/>
            <a:ext cx="762389" cy="762389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6183087" y="1015849"/>
            <a:ext cx="5710346" cy="53470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1F66C679-C7ED-425C-ADCF-042D6ED6F3A3}"/>
              </a:ext>
            </a:extLst>
          </p:cNvPr>
          <p:cNvSpPr/>
          <p:nvPr/>
        </p:nvSpPr>
        <p:spPr>
          <a:xfrm>
            <a:off x="6897116" y="1060841"/>
            <a:ext cx="420948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70C0"/>
                </a:solidFill>
              </a:rPr>
              <a:t>Menyusun Rumusan </a:t>
            </a:r>
          </a:p>
          <a:p>
            <a:pPr algn="ctr"/>
            <a:r>
              <a:rPr lang="en-US" sz="3600" b="1" dirty="0" smtClean="0">
                <a:solidFill>
                  <a:srgbClr val="0070C0"/>
                </a:solidFill>
              </a:rPr>
              <a:t>Masalah Penelitian</a:t>
            </a:r>
            <a:endParaRPr lang="en-US" sz="3600" b="1" dirty="0">
              <a:solidFill>
                <a:srgbClr val="0070C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D2BF53E6-F9E4-4C0B-AA48-CFF4C1183595}"/>
              </a:ext>
            </a:extLst>
          </p:cNvPr>
          <p:cNvSpPr txBox="1"/>
          <p:nvPr/>
        </p:nvSpPr>
        <p:spPr>
          <a:xfrm>
            <a:off x="6407035" y="3231519"/>
            <a:ext cx="52914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400" dirty="0" smtClean="0"/>
              <a:t>Apa masalahnya (berkaitan dengan </a:t>
            </a:r>
            <a:r>
              <a:rPr lang="en-US" sz="2400" dirty="0" err="1" smtClean="0"/>
              <a:t>gejalanya</a:t>
            </a:r>
            <a:r>
              <a:rPr lang="en-US" sz="2400" dirty="0" smtClean="0"/>
              <a:t>)</a:t>
            </a:r>
            <a:endParaRPr lang="en-US" sz="24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D2BF53E6-F9E4-4C0B-AA48-CFF4C1183595}"/>
              </a:ext>
            </a:extLst>
          </p:cNvPr>
          <p:cNvSpPr txBox="1"/>
          <p:nvPr/>
        </p:nvSpPr>
        <p:spPr>
          <a:xfrm>
            <a:off x="6474730" y="2308388"/>
            <a:ext cx="5339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Masalah geografi menyangkut tiga persoalan pokok, yaitu sebagai berikut.</a:t>
            </a:r>
            <a:endParaRPr lang="en-US" sz="2200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D2BF53E6-F9E4-4C0B-AA48-CFF4C1183595}"/>
              </a:ext>
            </a:extLst>
          </p:cNvPr>
          <p:cNvSpPr txBox="1"/>
          <p:nvPr/>
        </p:nvSpPr>
        <p:spPr>
          <a:xfrm>
            <a:off x="6407034" y="4152781"/>
            <a:ext cx="54075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400" dirty="0" smtClean="0"/>
              <a:t>Di mana masalahnya (berkaitan dengan lokasi dan ruang)</a:t>
            </a:r>
            <a:endParaRPr lang="en-US" sz="24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D2BF53E6-F9E4-4C0B-AA48-CFF4C1183595}"/>
              </a:ext>
            </a:extLst>
          </p:cNvPr>
          <p:cNvSpPr txBox="1"/>
          <p:nvPr/>
        </p:nvSpPr>
        <p:spPr>
          <a:xfrm>
            <a:off x="6407033" y="5045015"/>
            <a:ext cx="553442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400" dirty="0" smtClean="0"/>
              <a:t>Mengapa masalahnya terjadi (berkaitan dengan </a:t>
            </a:r>
            <a:r>
              <a:rPr lang="en-US" sz="2400" dirty="0" err="1" smtClean="0"/>
              <a:t>interelasi</a:t>
            </a:r>
            <a:r>
              <a:rPr lang="en-US" sz="2400" dirty="0" smtClean="0"/>
              <a:t>, </a:t>
            </a:r>
            <a:r>
              <a:rPr lang="en-US" sz="2400" dirty="0" err="1" smtClean="0"/>
              <a:t>interdependensi</a:t>
            </a:r>
            <a:r>
              <a:rPr lang="en-US" sz="2400" dirty="0" smtClean="0"/>
              <a:t>, dan interaksi)</a:t>
            </a:r>
            <a:endParaRPr lang="en-US" sz="2400" dirty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96" r="19715"/>
          <a:stretch/>
        </p:blipFill>
        <p:spPr>
          <a:xfrm>
            <a:off x="304799" y="1013238"/>
            <a:ext cx="5588001" cy="53496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  <p:extLst>
      <p:ext uri="{BB962C8B-B14F-4D97-AF65-F5344CB8AC3E}">
        <p14:creationId xmlns:p14="http://schemas.microsoft.com/office/powerpoint/2010/main" val="287363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/>
      <p:bldP spid="13" grpId="0"/>
      <p:bldP spid="14" grpId="0"/>
      <p:bldP spid="15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ntagon 1"/>
          <p:cNvSpPr/>
          <p:nvPr/>
        </p:nvSpPr>
        <p:spPr>
          <a:xfrm>
            <a:off x="490764" y="173569"/>
            <a:ext cx="4094683" cy="548640"/>
          </a:xfrm>
          <a:prstGeom prst="homePlate">
            <a:avLst/>
          </a:prstGeom>
          <a:solidFill>
            <a:srgbClr val="FFC000"/>
          </a:soli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31775"/>
            <a:r>
              <a:rPr lang="en-US" b="1" dirty="0"/>
              <a:t>3</a:t>
            </a:r>
            <a:r>
              <a:rPr lang="en-US" b="1" dirty="0" smtClean="0"/>
              <a:t>. Pengamatan Fenomena Geografi </a:t>
            </a:r>
          </a:p>
          <a:p>
            <a:pPr marL="465138"/>
            <a:r>
              <a:rPr lang="en-US" b="1" dirty="0" smtClean="0"/>
              <a:t>dan Penelitian Geografi</a:t>
            </a:r>
            <a:endParaRPr lang="en-US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79440"/>
            <a:ext cx="762389" cy="76238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7067" y="4400299"/>
            <a:ext cx="2376613" cy="1494295"/>
          </a:xfrm>
          <a:prstGeom prst="rect">
            <a:avLst/>
          </a:prstGeom>
        </p:spPr>
      </p:pic>
      <p:sp>
        <p:nvSpPr>
          <p:cNvPr id="5" name="Block Arc 4">
            <a:extLst>
              <a:ext uri="{FF2B5EF4-FFF2-40B4-BE49-F238E27FC236}">
                <a16:creationId xmlns="" xmlns:a16="http://schemas.microsoft.com/office/drawing/2014/main" id="{D79B8101-7869-4F86-A75A-83EE6A42DD6D}"/>
              </a:ext>
            </a:extLst>
          </p:cNvPr>
          <p:cNvSpPr/>
          <p:nvPr/>
        </p:nvSpPr>
        <p:spPr>
          <a:xfrm>
            <a:off x="4843947" y="3805382"/>
            <a:ext cx="2562159" cy="2562159"/>
          </a:xfrm>
          <a:prstGeom prst="blockArc">
            <a:avLst>
              <a:gd name="adj1" fmla="val 10800000"/>
              <a:gd name="adj2" fmla="val 116447"/>
              <a:gd name="adj3" fmla="val 1363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="" xmlns:a16="http://schemas.microsoft.com/office/drawing/2014/main" id="{50E8E29E-6DD5-42B7-ADB0-4A18E189CEEB}"/>
              </a:ext>
            </a:extLst>
          </p:cNvPr>
          <p:cNvSpPr/>
          <p:nvPr/>
        </p:nvSpPr>
        <p:spPr>
          <a:xfrm>
            <a:off x="6034380" y="3703201"/>
            <a:ext cx="185546" cy="185546"/>
          </a:xfrm>
          <a:prstGeom prst="ellipse">
            <a:avLst/>
          </a:prstGeom>
          <a:solidFill>
            <a:srgbClr val="CC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7" name="Oval 6">
            <a:extLst>
              <a:ext uri="{FF2B5EF4-FFF2-40B4-BE49-F238E27FC236}">
                <a16:creationId xmlns="" xmlns:a16="http://schemas.microsoft.com/office/drawing/2014/main" id="{C82D9F82-0DEF-4C82-BDC0-F9A89DEDCCC3}"/>
              </a:ext>
            </a:extLst>
          </p:cNvPr>
          <p:cNvSpPr/>
          <p:nvPr/>
        </p:nvSpPr>
        <p:spPr>
          <a:xfrm>
            <a:off x="7302635" y="4968499"/>
            <a:ext cx="185546" cy="185546"/>
          </a:xfrm>
          <a:prstGeom prst="ellipse">
            <a:avLst/>
          </a:prstGeom>
          <a:solidFill>
            <a:srgbClr val="CC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8" name="Oval 7">
            <a:extLst>
              <a:ext uri="{FF2B5EF4-FFF2-40B4-BE49-F238E27FC236}">
                <a16:creationId xmlns="" xmlns:a16="http://schemas.microsoft.com/office/drawing/2014/main" id="{0EE135C7-1499-4118-A4BB-83E8DD757FFB}"/>
              </a:ext>
            </a:extLst>
          </p:cNvPr>
          <p:cNvSpPr/>
          <p:nvPr/>
        </p:nvSpPr>
        <p:spPr>
          <a:xfrm>
            <a:off x="4761521" y="4968499"/>
            <a:ext cx="185546" cy="185546"/>
          </a:xfrm>
          <a:prstGeom prst="ellipse">
            <a:avLst/>
          </a:prstGeom>
          <a:solidFill>
            <a:srgbClr val="CC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9" name="Oval 8">
            <a:extLst>
              <a:ext uri="{FF2B5EF4-FFF2-40B4-BE49-F238E27FC236}">
                <a16:creationId xmlns="" xmlns:a16="http://schemas.microsoft.com/office/drawing/2014/main" id="{A3CCE64B-524D-4A92-8BD0-FC4616BC201B}"/>
              </a:ext>
            </a:extLst>
          </p:cNvPr>
          <p:cNvSpPr/>
          <p:nvPr/>
        </p:nvSpPr>
        <p:spPr>
          <a:xfrm>
            <a:off x="7006531" y="4123253"/>
            <a:ext cx="185546" cy="185546"/>
          </a:xfrm>
          <a:prstGeom prst="ellipse">
            <a:avLst/>
          </a:prstGeom>
          <a:solidFill>
            <a:srgbClr val="CC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0" name="Oval 9">
            <a:extLst>
              <a:ext uri="{FF2B5EF4-FFF2-40B4-BE49-F238E27FC236}">
                <a16:creationId xmlns="" xmlns:a16="http://schemas.microsoft.com/office/drawing/2014/main" id="{E9347F7B-7ACB-40F3-9CBC-D79890A17169}"/>
              </a:ext>
            </a:extLst>
          </p:cNvPr>
          <p:cNvSpPr/>
          <p:nvPr/>
        </p:nvSpPr>
        <p:spPr>
          <a:xfrm>
            <a:off x="5083551" y="4123253"/>
            <a:ext cx="185546" cy="185546"/>
          </a:xfrm>
          <a:prstGeom prst="ellipse">
            <a:avLst/>
          </a:prstGeom>
          <a:solidFill>
            <a:srgbClr val="CC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D2BF53E6-F9E4-4C0B-AA48-CFF4C1183595}"/>
              </a:ext>
            </a:extLst>
          </p:cNvPr>
          <p:cNvSpPr txBox="1"/>
          <p:nvPr/>
        </p:nvSpPr>
        <p:spPr>
          <a:xfrm>
            <a:off x="217714" y="4659947"/>
            <a:ext cx="322032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200" dirty="0" smtClean="0"/>
              <a:t>Data harus </a:t>
            </a:r>
            <a:r>
              <a:rPr lang="en-US" sz="2200" dirty="0" err="1" smtClean="0"/>
              <a:t>objektif</a:t>
            </a:r>
            <a:r>
              <a:rPr lang="en-US" sz="2200" dirty="0" smtClean="0"/>
              <a:t> tidak boleh dimanipulasi</a:t>
            </a:r>
            <a:endParaRPr lang="en-US" sz="22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D2BF53E6-F9E4-4C0B-AA48-CFF4C1183595}"/>
              </a:ext>
            </a:extLst>
          </p:cNvPr>
          <p:cNvSpPr txBox="1"/>
          <p:nvPr/>
        </p:nvSpPr>
        <p:spPr>
          <a:xfrm>
            <a:off x="704814" y="3204729"/>
            <a:ext cx="322032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200" dirty="0" smtClean="0"/>
              <a:t>Data harus dapat mewakili semua kondisi</a:t>
            </a:r>
            <a:endParaRPr lang="en-US" sz="22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D2BF53E6-F9E4-4C0B-AA48-CFF4C1183595}"/>
              </a:ext>
            </a:extLst>
          </p:cNvPr>
          <p:cNvSpPr txBox="1"/>
          <p:nvPr/>
        </p:nvSpPr>
        <p:spPr>
          <a:xfrm>
            <a:off x="4339707" y="1722084"/>
            <a:ext cx="34343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/>
              <a:t>Data harus memiliki tingkat kesalahan yang kecil</a:t>
            </a:r>
            <a:endParaRPr lang="en-US" sz="22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D2BF53E6-F9E4-4C0B-AA48-CFF4C1183595}"/>
              </a:ext>
            </a:extLst>
          </p:cNvPr>
          <p:cNvSpPr txBox="1"/>
          <p:nvPr/>
        </p:nvSpPr>
        <p:spPr>
          <a:xfrm>
            <a:off x="8304011" y="3457860"/>
            <a:ext cx="322032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Data harus tepa waktu</a:t>
            </a:r>
            <a:endParaRPr lang="en-US" sz="22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D2BF53E6-F9E4-4C0B-AA48-CFF4C1183595}"/>
              </a:ext>
            </a:extLst>
          </p:cNvPr>
          <p:cNvSpPr txBox="1"/>
          <p:nvPr/>
        </p:nvSpPr>
        <p:spPr>
          <a:xfrm>
            <a:off x="8812018" y="5046933"/>
            <a:ext cx="322032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Data arus relevan</a:t>
            </a:r>
            <a:endParaRPr lang="en-US" sz="2200" dirty="0"/>
          </a:p>
        </p:txBody>
      </p:sp>
      <p:grpSp>
        <p:nvGrpSpPr>
          <p:cNvPr id="30" name="Group 29"/>
          <p:cNvGrpSpPr/>
          <p:nvPr/>
        </p:nvGrpSpPr>
        <p:grpSpPr>
          <a:xfrm>
            <a:off x="5731188" y="2632975"/>
            <a:ext cx="787327" cy="787327"/>
            <a:chOff x="5702160" y="2705544"/>
            <a:chExt cx="787327" cy="787327"/>
          </a:xfrm>
        </p:grpSpPr>
        <p:sp>
          <p:nvSpPr>
            <p:cNvPr id="11" name="Oval 10">
              <a:extLst>
                <a:ext uri="{FF2B5EF4-FFF2-40B4-BE49-F238E27FC236}">
                  <a16:creationId xmlns="" xmlns:a16="http://schemas.microsoft.com/office/drawing/2014/main" id="{FAFFC41B-1BC9-4BE9-98D0-77A3E07735B3}"/>
                </a:ext>
              </a:extLst>
            </p:cNvPr>
            <p:cNvSpPr/>
            <p:nvPr/>
          </p:nvSpPr>
          <p:spPr>
            <a:xfrm>
              <a:off x="5702160" y="2705544"/>
              <a:ext cx="787327" cy="787327"/>
            </a:xfrm>
            <a:prstGeom prst="ellipse">
              <a:avLst/>
            </a:prstGeom>
            <a:solidFill>
              <a:srgbClr val="CC66FF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21" name="Rounded Rectangle 32">
              <a:extLst>
                <a:ext uri="{FF2B5EF4-FFF2-40B4-BE49-F238E27FC236}">
                  <a16:creationId xmlns="" xmlns:a16="http://schemas.microsoft.com/office/drawing/2014/main" id="{D5E1B1C1-C0C7-4BEB-BAE0-49724768EBC1}"/>
                </a:ext>
              </a:extLst>
            </p:cNvPr>
            <p:cNvSpPr/>
            <p:nvPr/>
          </p:nvSpPr>
          <p:spPr>
            <a:xfrm>
              <a:off x="5921493" y="2896994"/>
              <a:ext cx="369703" cy="369703"/>
            </a:xfrm>
            <a:custGeom>
              <a:avLst/>
              <a:gdLst/>
              <a:ahLst/>
              <a:cxnLst/>
              <a:rect l="l" t="t" r="r" b="b"/>
              <a:pathLst>
                <a:path w="3240000" h="3240000">
                  <a:moveTo>
                    <a:pt x="2019696" y="2510955"/>
                  </a:moveTo>
                  <a:lnTo>
                    <a:pt x="2019696" y="2797359"/>
                  </a:lnTo>
                  <a:lnTo>
                    <a:pt x="2914589" y="2797359"/>
                  </a:lnTo>
                  <a:lnTo>
                    <a:pt x="2914589" y="2510955"/>
                  </a:lnTo>
                  <a:close/>
                  <a:moveTo>
                    <a:pt x="2019696" y="2081348"/>
                  </a:moveTo>
                  <a:lnTo>
                    <a:pt x="2019696" y="2367752"/>
                  </a:lnTo>
                  <a:lnTo>
                    <a:pt x="2914589" y="2367752"/>
                  </a:lnTo>
                  <a:lnTo>
                    <a:pt x="2914589" y="2081348"/>
                  </a:lnTo>
                  <a:close/>
                  <a:moveTo>
                    <a:pt x="580710" y="2021703"/>
                  </a:moveTo>
                  <a:lnTo>
                    <a:pt x="378191" y="2224222"/>
                  </a:lnTo>
                  <a:lnTo>
                    <a:pt x="593323" y="2439354"/>
                  </a:lnTo>
                  <a:lnTo>
                    <a:pt x="378191" y="2654485"/>
                  </a:lnTo>
                  <a:lnTo>
                    <a:pt x="580710" y="2857004"/>
                  </a:lnTo>
                  <a:lnTo>
                    <a:pt x="795842" y="2641872"/>
                  </a:lnTo>
                  <a:lnTo>
                    <a:pt x="1010973" y="2857004"/>
                  </a:lnTo>
                  <a:lnTo>
                    <a:pt x="1213492" y="2654485"/>
                  </a:lnTo>
                  <a:lnTo>
                    <a:pt x="998360" y="2439354"/>
                  </a:lnTo>
                  <a:lnTo>
                    <a:pt x="1213492" y="2224222"/>
                  </a:lnTo>
                  <a:lnTo>
                    <a:pt x="1010973" y="2021703"/>
                  </a:lnTo>
                  <a:lnTo>
                    <a:pt x="795842" y="2236835"/>
                  </a:lnTo>
                  <a:close/>
                  <a:moveTo>
                    <a:pt x="1656000" y="1656001"/>
                  </a:moveTo>
                  <a:lnTo>
                    <a:pt x="3240000" y="1656001"/>
                  </a:lnTo>
                  <a:lnTo>
                    <a:pt x="3240000" y="2699989"/>
                  </a:lnTo>
                  <a:cubicBezTo>
                    <a:pt x="3240000" y="2998229"/>
                    <a:pt x="2998229" y="3240000"/>
                    <a:pt x="2699989" y="3240000"/>
                  </a:cubicBezTo>
                  <a:lnTo>
                    <a:pt x="1656000" y="3240000"/>
                  </a:lnTo>
                  <a:close/>
                  <a:moveTo>
                    <a:pt x="0" y="1656001"/>
                  </a:moveTo>
                  <a:lnTo>
                    <a:pt x="1584000" y="1656001"/>
                  </a:lnTo>
                  <a:lnTo>
                    <a:pt x="1584000" y="3240000"/>
                  </a:lnTo>
                  <a:lnTo>
                    <a:pt x="540011" y="3240000"/>
                  </a:lnTo>
                  <a:cubicBezTo>
                    <a:pt x="241771" y="3240000"/>
                    <a:pt x="0" y="2998229"/>
                    <a:pt x="0" y="2699989"/>
                  </a:cubicBezTo>
                  <a:close/>
                  <a:moveTo>
                    <a:pt x="2467143" y="957859"/>
                  </a:moveTo>
                  <a:cubicBezTo>
                    <a:pt x="2388055" y="957859"/>
                    <a:pt x="2323941" y="1021973"/>
                    <a:pt x="2323941" y="1101061"/>
                  </a:cubicBezTo>
                  <a:cubicBezTo>
                    <a:pt x="2323941" y="1180149"/>
                    <a:pt x="2388055" y="1244263"/>
                    <a:pt x="2467143" y="1244263"/>
                  </a:cubicBezTo>
                  <a:cubicBezTo>
                    <a:pt x="2546231" y="1244263"/>
                    <a:pt x="2610345" y="1180149"/>
                    <a:pt x="2610345" y="1101061"/>
                  </a:cubicBezTo>
                  <a:cubicBezTo>
                    <a:pt x="2610345" y="1021973"/>
                    <a:pt x="2546231" y="957859"/>
                    <a:pt x="2467143" y="957859"/>
                  </a:cubicBezTo>
                  <a:close/>
                  <a:moveTo>
                    <a:pt x="2019696" y="635775"/>
                  </a:moveTo>
                  <a:lnTo>
                    <a:pt x="2019696" y="922180"/>
                  </a:lnTo>
                  <a:lnTo>
                    <a:pt x="2914589" y="922180"/>
                  </a:lnTo>
                  <a:lnTo>
                    <a:pt x="2914589" y="635775"/>
                  </a:lnTo>
                  <a:close/>
                  <a:moveTo>
                    <a:pt x="652639" y="331531"/>
                  </a:moveTo>
                  <a:lnTo>
                    <a:pt x="652639" y="635775"/>
                  </a:lnTo>
                  <a:lnTo>
                    <a:pt x="348395" y="635775"/>
                  </a:lnTo>
                  <a:lnTo>
                    <a:pt x="348395" y="922180"/>
                  </a:lnTo>
                  <a:lnTo>
                    <a:pt x="652639" y="922180"/>
                  </a:lnTo>
                  <a:lnTo>
                    <a:pt x="652639" y="1226424"/>
                  </a:lnTo>
                  <a:lnTo>
                    <a:pt x="939044" y="1226424"/>
                  </a:lnTo>
                  <a:lnTo>
                    <a:pt x="939044" y="922180"/>
                  </a:lnTo>
                  <a:lnTo>
                    <a:pt x="1243288" y="922180"/>
                  </a:lnTo>
                  <a:lnTo>
                    <a:pt x="1243288" y="635775"/>
                  </a:lnTo>
                  <a:lnTo>
                    <a:pt x="939044" y="635775"/>
                  </a:lnTo>
                  <a:lnTo>
                    <a:pt x="939044" y="331531"/>
                  </a:lnTo>
                  <a:close/>
                  <a:moveTo>
                    <a:pt x="2467143" y="313692"/>
                  </a:moveTo>
                  <a:cubicBezTo>
                    <a:pt x="2388055" y="313692"/>
                    <a:pt x="2323941" y="377806"/>
                    <a:pt x="2323941" y="456894"/>
                  </a:cubicBezTo>
                  <a:cubicBezTo>
                    <a:pt x="2323941" y="535982"/>
                    <a:pt x="2388055" y="600096"/>
                    <a:pt x="2467143" y="600096"/>
                  </a:cubicBezTo>
                  <a:cubicBezTo>
                    <a:pt x="2546231" y="600096"/>
                    <a:pt x="2610345" y="535982"/>
                    <a:pt x="2610345" y="456894"/>
                  </a:cubicBezTo>
                  <a:cubicBezTo>
                    <a:pt x="2610345" y="377806"/>
                    <a:pt x="2546231" y="313692"/>
                    <a:pt x="2467143" y="313692"/>
                  </a:cubicBezTo>
                  <a:close/>
                  <a:moveTo>
                    <a:pt x="540011" y="0"/>
                  </a:moveTo>
                  <a:lnTo>
                    <a:pt x="2699989" y="0"/>
                  </a:lnTo>
                  <a:cubicBezTo>
                    <a:pt x="2998229" y="0"/>
                    <a:pt x="3240000" y="241771"/>
                    <a:pt x="3240000" y="540011"/>
                  </a:cubicBezTo>
                  <a:lnTo>
                    <a:pt x="3240000" y="1584001"/>
                  </a:lnTo>
                  <a:lnTo>
                    <a:pt x="1656000" y="1584001"/>
                  </a:lnTo>
                  <a:lnTo>
                    <a:pt x="1656000" y="1"/>
                  </a:lnTo>
                  <a:lnTo>
                    <a:pt x="1584000" y="1"/>
                  </a:lnTo>
                  <a:lnTo>
                    <a:pt x="1584000" y="1584001"/>
                  </a:lnTo>
                  <a:lnTo>
                    <a:pt x="0" y="1584001"/>
                  </a:lnTo>
                  <a:lnTo>
                    <a:pt x="0" y="540011"/>
                  </a:lnTo>
                  <a:cubicBezTo>
                    <a:pt x="0" y="241771"/>
                    <a:pt x="241771" y="0"/>
                    <a:pt x="54001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3946044" y="3270506"/>
            <a:ext cx="787327" cy="787327"/>
            <a:chOff x="3917016" y="3343075"/>
            <a:chExt cx="787327" cy="787327"/>
          </a:xfrm>
        </p:grpSpPr>
        <p:sp>
          <p:nvSpPr>
            <p:cNvPr id="12" name="Oval 11">
              <a:extLst>
                <a:ext uri="{FF2B5EF4-FFF2-40B4-BE49-F238E27FC236}">
                  <a16:creationId xmlns="" xmlns:a16="http://schemas.microsoft.com/office/drawing/2014/main" id="{87B61AEE-A478-40C4-A90D-C5B096FB48F2}"/>
                </a:ext>
              </a:extLst>
            </p:cNvPr>
            <p:cNvSpPr/>
            <p:nvPr/>
          </p:nvSpPr>
          <p:spPr>
            <a:xfrm>
              <a:off x="3917016" y="3343075"/>
              <a:ext cx="787327" cy="787327"/>
            </a:xfrm>
            <a:prstGeom prst="ellipse">
              <a:avLst/>
            </a:prstGeom>
            <a:solidFill>
              <a:srgbClr val="CC66FF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22" name="Rectangle 16">
              <a:extLst>
                <a:ext uri="{FF2B5EF4-FFF2-40B4-BE49-F238E27FC236}">
                  <a16:creationId xmlns="" xmlns:a16="http://schemas.microsoft.com/office/drawing/2014/main" id="{714CEEFD-BD05-4D5A-A15D-D9615C92C40F}"/>
                </a:ext>
              </a:extLst>
            </p:cNvPr>
            <p:cNvSpPr/>
            <p:nvPr/>
          </p:nvSpPr>
          <p:spPr>
            <a:xfrm>
              <a:off x="4090029" y="3581145"/>
              <a:ext cx="451611" cy="296806"/>
            </a:xfrm>
            <a:custGeom>
              <a:avLst/>
              <a:gdLst/>
              <a:ahLst/>
              <a:cxnLst/>
              <a:rect l="l" t="t" r="r" b="b"/>
              <a:pathLst>
                <a:path w="3240006" h="2129375">
                  <a:moveTo>
                    <a:pt x="1916836" y="454558"/>
                  </a:moveTo>
                  <a:cubicBezTo>
                    <a:pt x="2018418" y="454558"/>
                    <a:pt x="2100766" y="536906"/>
                    <a:pt x="2100766" y="638488"/>
                  </a:cubicBezTo>
                  <a:cubicBezTo>
                    <a:pt x="2100766" y="740070"/>
                    <a:pt x="2018418" y="822418"/>
                    <a:pt x="1916836" y="822418"/>
                  </a:cubicBezTo>
                  <a:cubicBezTo>
                    <a:pt x="1815254" y="822418"/>
                    <a:pt x="1732906" y="740070"/>
                    <a:pt x="1732906" y="638488"/>
                  </a:cubicBezTo>
                  <a:cubicBezTo>
                    <a:pt x="1732906" y="536906"/>
                    <a:pt x="1815254" y="454558"/>
                    <a:pt x="1916836" y="454558"/>
                  </a:cubicBezTo>
                  <a:close/>
                  <a:moveTo>
                    <a:pt x="1197545" y="272737"/>
                  </a:moveTo>
                  <a:lnTo>
                    <a:pt x="1861974" y="1458536"/>
                  </a:lnTo>
                  <a:lnTo>
                    <a:pt x="2263096" y="848801"/>
                  </a:lnTo>
                  <a:lnTo>
                    <a:pt x="2919562" y="1846679"/>
                  </a:lnTo>
                  <a:lnTo>
                    <a:pt x="2079459" y="1846679"/>
                  </a:lnTo>
                  <a:lnTo>
                    <a:pt x="1606629" y="1846679"/>
                  </a:lnTo>
                  <a:lnTo>
                    <a:pt x="315630" y="1846679"/>
                  </a:lnTo>
                  <a:close/>
                  <a:moveTo>
                    <a:pt x="180003" y="164687"/>
                  </a:moveTo>
                  <a:lnTo>
                    <a:pt x="180003" y="1964687"/>
                  </a:lnTo>
                  <a:lnTo>
                    <a:pt x="3060003" y="1964687"/>
                  </a:lnTo>
                  <a:lnTo>
                    <a:pt x="3060003" y="164687"/>
                  </a:lnTo>
                  <a:close/>
                  <a:moveTo>
                    <a:pt x="0" y="0"/>
                  </a:moveTo>
                  <a:lnTo>
                    <a:pt x="3240006" y="0"/>
                  </a:lnTo>
                  <a:lnTo>
                    <a:pt x="3240006" y="2129375"/>
                  </a:lnTo>
                  <a:lnTo>
                    <a:pt x="0" y="212937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7516684" y="3270506"/>
            <a:ext cx="787327" cy="787327"/>
            <a:chOff x="7487656" y="3343075"/>
            <a:chExt cx="787327" cy="787327"/>
          </a:xfrm>
        </p:grpSpPr>
        <p:sp>
          <p:nvSpPr>
            <p:cNvPr id="13" name="Oval 12">
              <a:extLst>
                <a:ext uri="{FF2B5EF4-FFF2-40B4-BE49-F238E27FC236}">
                  <a16:creationId xmlns="" xmlns:a16="http://schemas.microsoft.com/office/drawing/2014/main" id="{5CA4049E-F81A-4652-9340-9921D5121B62}"/>
                </a:ext>
              </a:extLst>
            </p:cNvPr>
            <p:cNvSpPr/>
            <p:nvPr/>
          </p:nvSpPr>
          <p:spPr>
            <a:xfrm>
              <a:off x="7487656" y="3343075"/>
              <a:ext cx="787327" cy="787327"/>
            </a:xfrm>
            <a:prstGeom prst="ellipse">
              <a:avLst/>
            </a:prstGeom>
            <a:solidFill>
              <a:srgbClr val="CC66FF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25" name="Parallelogram 15">
              <a:extLst>
                <a:ext uri="{FF2B5EF4-FFF2-40B4-BE49-F238E27FC236}">
                  <a16:creationId xmlns="" xmlns:a16="http://schemas.microsoft.com/office/drawing/2014/main" id="{F2D0EF94-A6A5-4AE5-AB18-0F49F4C255D9}"/>
                </a:ext>
              </a:extLst>
            </p:cNvPr>
            <p:cNvSpPr/>
            <p:nvPr/>
          </p:nvSpPr>
          <p:spPr>
            <a:xfrm flipH="1">
              <a:off x="7678427" y="3524624"/>
              <a:ext cx="409848" cy="409848"/>
            </a:xfrm>
            <a:custGeom>
              <a:avLst/>
              <a:gdLst/>
              <a:ahLst/>
              <a:cxnLst/>
              <a:rect l="l" t="t" r="r" b="b"/>
              <a:pathLst>
                <a:path w="3242753" h="3227814">
                  <a:moveTo>
                    <a:pt x="1621376" y="1043635"/>
                  </a:moveTo>
                  <a:cubicBezTo>
                    <a:pt x="1557188" y="1043635"/>
                    <a:pt x="1505154" y="1095669"/>
                    <a:pt x="1505154" y="1159857"/>
                  </a:cubicBezTo>
                  <a:lnTo>
                    <a:pt x="1505154" y="1625483"/>
                  </a:lnTo>
                  <a:lnTo>
                    <a:pt x="1033577" y="1625483"/>
                  </a:lnTo>
                  <a:cubicBezTo>
                    <a:pt x="969389" y="1625483"/>
                    <a:pt x="917355" y="1677517"/>
                    <a:pt x="917355" y="1741705"/>
                  </a:cubicBezTo>
                  <a:cubicBezTo>
                    <a:pt x="917355" y="1805893"/>
                    <a:pt x="969389" y="1857927"/>
                    <a:pt x="1033577" y="1857927"/>
                  </a:cubicBezTo>
                  <a:lnTo>
                    <a:pt x="1614688" y="1857927"/>
                  </a:lnTo>
                  <a:lnTo>
                    <a:pt x="1619859" y="1856884"/>
                  </a:lnTo>
                  <a:cubicBezTo>
                    <a:pt x="1620361" y="1857187"/>
                    <a:pt x="1620868" y="1857190"/>
                    <a:pt x="1621376" y="1857190"/>
                  </a:cubicBezTo>
                  <a:cubicBezTo>
                    <a:pt x="1685564" y="1857190"/>
                    <a:pt x="1737598" y="1805156"/>
                    <a:pt x="1737598" y="1740968"/>
                  </a:cubicBezTo>
                  <a:lnTo>
                    <a:pt x="1737598" y="1159857"/>
                  </a:lnTo>
                  <a:cubicBezTo>
                    <a:pt x="1737598" y="1095669"/>
                    <a:pt x="1685564" y="1043635"/>
                    <a:pt x="1621376" y="1043635"/>
                  </a:cubicBezTo>
                  <a:close/>
                  <a:moveTo>
                    <a:pt x="1621376" y="628818"/>
                  </a:moveTo>
                  <a:cubicBezTo>
                    <a:pt x="2206882" y="628818"/>
                    <a:pt x="2681529" y="1103464"/>
                    <a:pt x="2681529" y="1688970"/>
                  </a:cubicBezTo>
                  <a:cubicBezTo>
                    <a:pt x="2681529" y="2274476"/>
                    <a:pt x="2206882" y="2749122"/>
                    <a:pt x="1621376" y="2749122"/>
                  </a:cubicBezTo>
                  <a:cubicBezTo>
                    <a:pt x="1035870" y="2749122"/>
                    <a:pt x="561223" y="2274476"/>
                    <a:pt x="561223" y="1688970"/>
                  </a:cubicBezTo>
                  <a:cubicBezTo>
                    <a:pt x="561223" y="1103464"/>
                    <a:pt x="1035870" y="628818"/>
                    <a:pt x="1621376" y="628818"/>
                  </a:cubicBezTo>
                  <a:close/>
                  <a:moveTo>
                    <a:pt x="1621376" y="424596"/>
                  </a:moveTo>
                  <a:cubicBezTo>
                    <a:pt x="923081" y="424596"/>
                    <a:pt x="357001" y="990676"/>
                    <a:pt x="357001" y="1688970"/>
                  </a:cubicBezTo>
                  <a:cubicBezTo>
                    <a:pt x="357001" y="2128645"/>
                    <a:pt x="581423" y="2515905"/>
                    <a:pt x="922189" y="2742109"/>
                  </a:cubicBezTo>
                  <a:lnTo>
                    <a:pt x="652992" y="3227814"/>
                  </a:lnTo>
                  <a:lnTo>
                    <a:pt x="911997" y="3227814"/>
                  </a:lnTo>
                  <a:lnTo>
                    <a:pt x="1121304" y="2850168"/>
                  </a:lnTo>
                  <a:cubicBezTo>
                    <a:pt x="1274563" y="2916691"/>
                    <a:pt x="1443689" y="2953344"/>
                    <a:pt x="1621376" y="2953344"/>
                  </a:cubicBezTo>
                  <a:cubicBezTo>
                    <a:pt x="1799063" y="2953344"/>
                    <a:pt x="1968189" y="2916691"/>
                    <a:pt x="2121449" y="2850168"/>
                  </a:cubicBezTo>
                  <a:lnTo>
                    <a:pt x="2330755" y="3227814"/>
                  </a:lnTo>
                  <a:lnTo>
                    <a:pt x="2589760" y="3227814"/>
                  </a:lnTo>
                  <a:lnTo>
                    <a:pt x="2320563" y="2742109"/>
                  </a:lnTo>
                  <a:cubicBezTo>
                    <a:pt x="2661329" y="2515905"/>
                    <a:pt x="2885751" y="2128645"/>
                    <a:pt x="2885751" y="1688970"/>
                  </a:cubicBezTo>
                  <a:cubicBezTo>
                    <a:pt x="2885751" y="990676"/>
                    <a:pt x="2319671" y="424596"/>
                    <a:pt x="1621376" y="424596"/>
                  </a:cubicBezTo>
                  <a:close/>
                  <a:moveTo>
                    <a:pt x="2599800" y="123238"/>
                  </a:moveTo>
                  <a:cubicBezTo>
                    <a:pt x="2434609" y="120698"/>
                    <a:pt x="2268460" y="180476"/>
                    <a:pt x="2139563" y="303161"/>
                  </a:cubicBezTo>
                  <a:lnTo>
                    <a:pt x="3057258" y="1232053"/>
                  </a:lnTo>
                  <a:cubicBezTo>
                    <a:pt x="3305736" y="977255"/>
                    <a:pt x="3304415" y="570405"/>
                    <a:pt x="3054287" y="317226"/>
                  </a:cubicBezTo>
                  <a:cubicBezTo>
                    <a:pt x="2929224" y="190636"/>
                    <a:pt x="2764991" y="125778"/>
                    <a:pt x="2599800" y="123238"/>
                  </a:cubicBezTo>
                  <a:close/>
                  <a:moveTo>
                    <a:pt x="642953" y="123238"/>
                  </a:moveTo>
                  <a:cubicBezTo>
                    <a:pt x="477762" y="125778"/>
                    <a:pt x="313529" y="190636"/>
                    <a:pt x="188466" y="317226"/>
                  </a:cubicBezTo>
                  <a:cubicBezTo>
                    <a:pt x="-61662" y="570405"/>
                    <a:pt x="-62983" y="977255"/>
                    <a:pt x="185495" y="1232053"/>
                  </a:cubicBezTo>
                  <a:lnTo>
                    <a:pt x="1103190" y="303161"/>
                  </a:lnTo>
                  <a:cubicBezTo>
                    <a:pt x="974294" y="180476"/>
                    <a:pt x="808144" y="120698"/>
                    <a:pt x="642953" y="123238"/>
                  </a:cubicBezTo>
                  <a:close/>
                  <a:moveTo>
                    <a:pt x="1722692" y="0"/>
                  </a:moveTo>
                  <a:lnTo>
                    <a:pt x="1520061" y="0"/>
                  </a:lnTo>
                  <a:cubicBezTo>
                    <a:pt x="1440152" y="0"/>
                    <a:pt x="1375373" y="64779"/>
                    <a:pt x="1375373" y="144688"/>
                  </a:cubicBezTo>
                  <a:lnTo>
                    <a:pt x="1375373" y="289376"/>
                  </a:lnTo>
                  <a:lnTo>
                    <a:pt x="1867380" y="289376"/>
                  </a:lnTo>
                  <a:lnTo>
                    <a:pt x="1867380" y="144688"/>
                  </a:lnTo>
                  <a:cubicBezTo>
                    <a:pt x="1867380" y="64779"/>
                    <a:pt x="1802601" y="0"/>
                    <a:pt x="172269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7969408" y="4659947"/>
            <a:ext cx="787327" cy="787327"/>
            <a:chOff x="7940380" y="4732516"/>
            <a:chExt cx="787327" cy="787327"/>
          </a:xfrm>
        </p:grpSpPr>
        <p:sp>
          <p:nvSpPr>
            <p:cNvPr id="15" name="Oval 14">
              <a:extLst>
                <a:ext uri="{FF2B5EF4-FFF2-40B4-BE49-F238E27FC236}">
                  <a16:creationId xmlns="" xmlns:a16="http://schemas.microsoft.com/office/drawing/2014/main" id="{EBA506F5-AB7F-48FA-8CD7-437EE486CC75}"/>
                </a:ext>
              </a:extLst>
            </p:cNvPr>
            <p:cNvSpPr/>
            <p:nvPr/>
          </p:nvSpPr>
          <p:spPr>
            <a:xfrm>
              <a:off x="7940380" y="4732516"/>
              <a:ext cx="787327" cy="787327"/>
            </a:xfrm>
            <a:prstGeom prst="ellipse">
              <a:avLst/>
            </a:prstGeom>
            <a:solidFill>
              <a:srgbClr val="CC66FF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26" name="Frame 17">
              <a:extLst>
                <a:ext uri="{FF2B5EF4-FFF2-40B4-BE49-F238E27FC236}">
                  <a16:creationId xmlns="" xmlns:a16="http://schemas.microsoft.com/office/drawing/2014/main" id="{1278BF84-DDF3-43F8-88E4-A0F28E4079EF}"/>
                </a:ext>
              </a:extLst>
            </p:cNvPr>
            <p:cNvSpPr/>
            <p:nvPr/>
          </p:nvSpPr>
          <p:spPr>
            <a:xfrm>
              <a:off x="8079887" y="4863158"/>
              <a:ext cx="508153" cy="508153"/>
            </a:xfrm>
            <a:custGeom>
              <a:avLst/>
              <a:gdLst/>
              <a:ahLst/>
              <a:cxnLst/>
              <a:rect l="l" t="t" r="r" b="b"/>
              <a:pathLst>
                <a:path w="3240000" h="3240000">
                  <a:moveTo>
                    <a:pt x="415456" y="380544"/>
                  </a:moveTo>
                  <a:lnTo>
                    <a:pt x="415456" y="385333"/>
                  </a:lnTo>
                  <a:lnTo>
                    <a:pt x="385333" y="385333"/>
                  </a:lnTo>
                  <a:lnTo>
                    <a:pt x="385333" y="2854667"/>
                  </a:lnTo>
                  <a:lnTo>
                    <a:pt x="1529120" y="2854667"/>
                  </a:lnTo>
                  <a:cubicBezTo>
                    <a:pt x="1267123" y="2430711"/>
                    <a:pt x="997530" y="1721825"/>
                    <a:pt x="436017" y="1672600"/>
                  </a:cubicBezTo>
                  <a:lnTo>
                    <a:pt x="600235" y="1185112"/>
                  </a:lnTo>
                  <a:cubicBezTo>
                    <a:pt x="1132790" y="1359573"/>
                    <a:pt x="1278822" y="1550851"/>
                    <a:pt x="1544730" y="1923929"/>
                  </a:cubicBezTo>
                  <a:cubicBezTo>
                    <a:pt x="1789452" y="1379400"/>
                    <a:pt x="1927092" y="1088696"/>
                    <a:pt x="2233403" y="596568"/>
                  </a:cubicBezTo>
                  <a:lnTo>
                    <a:pt x="2770666" y="596568"/>
                  </a:lnTo>
                  <a:cubicBezTo>
                    <a:pt x="2331495" y="1220469"/>
                    <a:pt x="1907612" y="2113878"/>
                    <a:pt x="1578489" y="2854667"/>
                  </a:cubicBezTo>
                  <a:lnTo>
                    <a:pt x="2854667" y="2854667"/>
                  </a:lnTo>
                  <a:lnTo>
                    <a:pt x="2854667" y="596568"/>
                  </a:lnTo>
                  <a:lnTo>
                    <a:pt x="2858395" y="596568"/>
                  </a:lnTo>
                  <a:lnTo>
                    <a:pt x="2858395" y="380544"/>
                  </a:lnTo>
                  <a:close/>
                  <a:moveTo>
                    <a:pt x="0" y="0"/>
                  </a:moveTo>
                  <a:lnTo>
                    <a:pt x="3240000" y="0"/>
                  </a:lnTo>
                  <a:lnTo>
                    <a:pt x="3240000" y="3240000"/>
                  </a:lnTo>
                  <a:lnTo>
                    <a:pt x="0" y="32400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/>
                </a:solidFill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3493323" y="4659947"/>
            <a:ext cx="787327" cy="787327"/>
            <a:chOff x="3464295" y="4732516"/>
            <a:chExt cx="787327" cy="787327"/>
          </a:xfrm>
        </p:grpSpPr>
        <p:sp>
          <p:nvSpPr>
            <p:cNvPr id="14" name="Oval 13">
              <a:extLst>
                <a:ext uri="{FF2B5EF4-FFF2-40B4-BE49-F238E27FC236}">
                  <a16:creationId xmlns="" xmlns:a16="http://schemas.microsoft.com/office/drawing/2014/main" id="{9DDFE58E-267B-4321-9649-36D1AB9C13D5}"/>
                </a:ext>
              </a:extLst>
            </p:cNvPr>
            <p:cNvSpPr/>
            <p:nvPr/>
          </p:nvSpPr>
          <p:spPr>
            <a:xfrm>
              <a:off x="3464295" y="4732516"/>
              <a:ext cx="787327" cy="787327"/>
            </a:xfrm>
            <a:prstGeom prst="ellipse">
              <a:avLst/>
            </a:prstGeom>
            <a:solidFill>
              <a:srgbClr val="CC66FF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27" name="Block Arc 14">
              <a:extLst>
                <a:ext uri="{FF2B5EF4-FFF2-40B4-BE49-F238E27FC236}">
                  <a16:creationId xmlns="" xmlns:a16="http://schemas.microsoft.com/office/drawing/2014/main" id="{F84CC100-88A8-4E3E-8091-D49E44C308ED}"/>
                </a:ext>
              </a:extLst>
            </p:cNvPr>
            <p:cNvSpPr/>
            <p:nvPr/>
          </p:nvSpPr>
          <p:spPr>
            <a:xfrm rot="16200000">
              <a:off x="3567837" y="4827778"/>
              <a:ext cx="567400" cy="567774"/>
            </a:xfrm>
            <a:custGeom>
              <a:avLst/>
              <a:gdLst/>
              <a:ahLst/>
              <a:cxnLst/>
              <a:rect l="l" t="t" r="r" b="b"/>
              <a:pathLst>
                <a:path w="3185463" h="3187558">
                  <a:moveTo>
                    <a:pt x="764000" y="2343999"/>
                  </a:moveTo>
                  <a:cubicBezTo>
                    <a:pt x="566798" y="2256389"/>
                    <a:pt x="385374" y="2134753"/>
                    <a:pt x="230072" y="1981662"/>
                  </a:cubicBezTo>
                  <a:cubicBezTo>
                    <a:pt x="297001" y="2223876"/>
                    <a:pt x="428049" y="2439341"/>
                    <a:pt x="603989" y="2608945"/>
                  </a:cubicBezTo>
                  <a:cubicBezTo>
                    <a:pt x="667739" y="2525681"/>
                    <a:pt x="720588" y="2436567"/>
                    <a:pt x="764000" y="2343999"/>
                  </a:cubicBezTo>
                  <a:close/>
                  <a:moveTo>
                    <a:pt x="783530" y="862903"/>
                  </a:moveTo>
                  <a:cubicBezTo>
                    <a:pt x="737619" y="760936"/>
                    <a:pt x="681240" y="662513"/>
                    <a:pt x="611676" y="571152"/>
                  </a:cubicBezTo>
                  <a:cubicBezTo>
                    <a:pt x="419218" y="754019"/>
                    <a:pt x="279227" y="991173"/>
                    <a:pt x="215545" y="1258034"/>
                  </a:cubicBezTo>
                  <a:cubicBezTo>
                    <a:pt x="378729" y="1090139"/>
                    <a:pt x="571934" y="956907"/>
                    <a:pt x="783530" y="862903"/>
                  </a:cubicBezTo>
                  <a:close/>
                  <a:moveTo>
                    <a:pt x="935657" y="1673146"/>
                  </a:moveTo>
                  <a:lnTo>
                    <a:pt x="227023" y="1673146"/>
                  </a:lnTo>
                  <a:cubicBezTo>
                    <a:pt x="393068" y="1882941"/>
                    <a:pt x="605618" y="2045968"/>
                    <a:pt x="844267" y="2153109"/>
                  </a:cubicBezTo>
                  <a:cubicBezTo>
                    <a:pt x="897907" y="1997390"/>
                    <a:pt x="928862" y="1835739"/>
                    <a:pt x="935657" y="1673146"/>
                  </a:cubicBezTo>
                  <a:close/>
                  <a:moveTo>
                    <a:pt x="935928" y="1493146"/>
                  </a:moveTo>
                  <a:cubicBezTo>
                    <a:pt x="928922" y="1345638"/>
                    <a:pt x="902278" y="1198995"/>
                    <a:pt x="856775" y="1056956"/>
                  </a:cubicBezTo>
                  <a:cubicBezTo>
                    <a:pt x="636768" y="1156959"/>
                    <a:pt x="439487" y="1304654"/>
                    <a:pt x="281464" y="1493146"/>
                  </a:cubicBezTo>
                  <a:close/>
                  <a:moveTo>
                    <a:pt x="1469785" y="2515107"/>
                  </a:moveTo>
                  <a:cubicBezTo>
                    <a:pt x="1283000" y="2508124"/>
                    <a:pt x="1100523" y="2472287"/>
                    <a:pt x="927628" y="2411229"/>
                  </a:cubicBezTo>
                  <a:cubicBezTo>
                    <a:pt x="876831" y="2520843"/>
                    <a:pt x="814172" y="2626182"/>
                    <a:pt x="738220" y="2724387"/>
                  </a:cubicBezTo>
                  <a:cubicBezTo>
                    <a:pt x="944637" y="2881665"/>
                    <a:pt x="1196120" y="2982471"/>
                    <a:pt x="1469785" y="3005418"/>
                  </a:cubicBezTo>
                  <a:close/>
                  <a:moveTo>
                    <a:pt x="1469785" y="1673146"/>
                  </a:moveTo>
                  <a:lnTo>
                    <a:pt x="1112275" y="1673146"/>
                  </a:lnTo>
                  <a:cubicBezTo>
                    <a:pt x="1105327" y="1858153"/>
                    <a:pt x="1070032" y="2042144"/>
                    <a:pt x="1008001" y="2219039"/>
                  </a:cubicBezTo>
                  <a:cubicBezTo>
                    <a:pt x="1155519" y="2270408"/>
                    <a:pt x="1310845" y="2300826"/>
                    <a:pt x="1469785" y="2307834"/>
                  </a:cubicBezTo>
                  <a:close/>
                  <a:moveTo>
                    <a:pt x="1469785" y="898989"/>
                  </a:moveTo>
                  <a:cubicBezTo>
                    <a:pt x="1315103" y="907762"/>
                    <a:pt x="1164166" y="938783"/>
                    <a:pt x="1020939" y="990066"/>
                  </a:cubicBezTo>
                  <a:cubicBezTo>
                    <a:pt x="1074574" y="1153655"/>
                    <a:pt x="1105461" y="1322925"/>
                    <a:pt x="1112368" y="1493146"/>
                  </a:cubicBezTo>
                  <a:lnTo>
                    <a:pt x="1469785" y="1493146"/>
                  </a:lnTo>
                  <a:close/>
                  <a:moveTo>
                    <a:pt x="1469785" y="182141"/>
                  </a:moveTo>
                  <a:cubicBezTo>
                    <a:pt x="1199839" y="204777"/>
                    <a:pt x="951477" y="303168"/>
                    <a:pt x="746615" y="456764"/>
                  </a:cubicBezTo>
                  <a:cubicBezTo>
                    <a:pt x="828296" y="562801"/>
                    <a:pt x="894225" y="677310"/>
                    <a:pt x="947434" y="796072"/>
                  </a:cubicBezTo>
                  <a:cubicBezTo>
                    <a:pt x="1113886" y="736067"/>
                    <a:pt x="1289644" y="700323"/>
                    <a:pt x="1469785" y="691530"/>
                  </a:cubicBezTo>
                  <a:close/>
                  <a:moveTo>
                    <a:pt x="2150063" y="992171"/>
                  </a:moveTo>
                  <a:cubicBezTo>
                    <a:pt x="1990712" y="935501"/>
                    <a:pt x="1822242" y="902595"/>
                    <a:pt x="1649785" y="897224"/>
                  </a:cubicBezTo>
                  <a:lnTo>
                    <a:pt x="1649785" y="1493146"/>
                  </a:lnTo>
                  <a:lnTo>
                    <a:pt x="2063712" y="1493146"/>
                  </a:lnTo>
                  <a:cubicBezTo>
                    <a:pt x="2069089" y="1323887"/>
                    <a:pt x="2098366" y="1155330"/>
                    <a:pt x="2150063" y="992171"/>
                  </a:cubicBezTo>
                  <a:close/>
                  <a:moveTo>
                    <a:pt x="2168848" y="2199110"/>
                  </a:moveTo>
                  <a:cubicBezTo>
                    <a:pt x="2108555" y="2028681"/>
                    <a:pt x="2073581" y="1851532"/>
                    <a:pt x="2065295" y="1673146"/>
                  </a:cubicBezTo>
                  <a:lnTo>
                    <a:pt x="1649785" y="1673146"/>
                  </a:lnTo>
                  <a:lnTo>
                    <a:pt x="1649785" y="2307299"/>
                  </a:lnTo>
                  <a:cubicBezTo>
                    <a:pt x="1829404" y="2299517"/>
                    <a:pt x="2004315" y="2261965"/>
                    <a:pt x="2168848" y="2199110"/>
                  </a:cubicBezTo>
                  <a:close/>
                  <a:moveTo>
                    <a:pt x="2422394" y="446879"/>
                  </a:moveTo>
                  <a:cubicBezTo>
                    <a:pt x="2204309" y="287209"/>
                    <a:pt x="1938140" y="189883"/>
                    <a:pt x="1649785" y="178919"/>
                  </a:cubicBezTo>
                  <a:lnTo>
                    <a:pt x="1649785" y="689876"/>
                  </a:lnTo>
                  <a:cubicBezTo>
                    <a:pt x="1846998" y="695154"/>
                    <a:pt x="2039668" y="732502"/>
                    <a:pt x="2221721" y="797410"/>
                  </a:cubicBezTo>
                  <a:cubicBezTo>
                    <a:pt x="2275056" y="675360"/>
                    <a:pt x="2341760" y="557662"/>
                    <a:pt x="2422394" y="446879"/>
                  </a:cubicBezTo>
                  <a:close/>
                  <a:moveTo>
                    <a:pt x="2447278" y="2722123"/>
                  </a:moveTo>
                  <a:cubicBezTo>
                    <a:pt x="2366121" y="2618714"/>
                    <a:pt x="2299534" y="2507403"/>
                    <a:pt x="2246145" y="2391362"/>
                  </a:cubicBezTo>
                  <a:cubicBezTo>
                    <a:pt x="2057375" y="2464119"/>
                    <a:pt x="1856285" y="2506958"/>
                    <a:pt x="1649785" y="2514779"/>
                  </a:cubicBezTo>
                  <a:lnTo>
                    <a:pt x="1649785" y="3008639"/>
                  </a:lnTo>
                  <a:cubicBezTo>
                    <a:pt x="1949198" y="2997255"/>
                    <a:pt x="2224691" y="2892757"/>
                    <a:pt x="2447278" y="2722123"/>
                  </a:cubicBezTo>
                  <a:close/>
                  <a:moveTo>
                    <a:pt x="2878934" y="1493146"/>
                  </a:moveTo>
                  <a:cubicBezTo>
                    <a:pt x="2723190" y="1307255"/>
                    <a:pt x="2529440" y="1161128"/>
                    <a:pt x="2313862" y="1060620"/>
                  </a:cubicBezTo>
                  <a:cubicBezTo>
                    <a:pt x="2270535" y="1201714"/>
                    <a:pt x="2245604" y="1347104"/>
                    <a:pt x="2240109" y="1493146"/>
                  </a:cubicBezTo>
                  <a:close/>
                  <a:moveTo>
                    <a:pt x="2890636" y="1673146"/>
                  </a:moveTo>
                  <a:lnTo>
                    <a:pt x="2241814" y="1673146"/>
                  </a:lnTo>
                  <a:cubicBezTo>
                    <a:pt x="2249736" y="1827102"/>
                    <a:pt x="2279520" y="1979973"/>
                    <a:pt x="2329964" y="2127513"/>
                  </a:cubicBezTo>
                  <a:cubicBezTo>
                    <a:pt x="2545677" y="2019923"/>
                    <a:pt x="2738160" y="1866413"/>
                    <a:pt x="2890636" y="1673146"/>
                  </a:cubicBezTo>
                  <a:close/>
                  <a:moveTo>
                    <a:pt x="2973035" y="1284386"/>
                  </a:moveTo>
                  <a:cubicBezTo>
                    <a:pt x="2912066" y="1001840"/>
                    <a:pt x="2765308" y="751379"/>
                    <a:pt x="2561381" y="561108"/>
                  </a:cubicBezTo>
                  <a:cubicBezTo>
                    <a:pt x="2489321" y="656437"/>
                    <a:pt x="2431363" y="759225"/>
                    <a:pt x="2384553" y="865647"/>
                  </a:cubicBezTo>
                  <a:cubicBezTo>
                    <a:pt x="2604520" y="964977"/>
                    <a:pt x="2804622" y="1106677"/>
                    <a:pt x="2973035" y="1284386"/>
                  </a:cubicBezTo>
                  <a:close/>
                  <a:moveTo>
                    <a:pt x="2974277" y="1897328"/>
                  </a:moveTo>
                  <a:cubicBezTo>
                    <a:pt x="2812488" y="2073933"/>
                    <a:pt x="2619878" y="2216690"/>
                    <a:pt x="2407486" y="2319665"/>
                  </a:cubicBezTo>
                  <a:cubicBezTo>
                    <a:pt x="2454169" y="2420503"/>
                    <a:pt x="2511856" y="2517376"/>
                    <a:pt x="2582047" y="2607468"/>
                  </a:cubicBezTo>
                  <a:cubicBezTo>
                    <a:pt x="2776399" y="2417974"/>
                    <a:pt x="2916061" y="2172750"/>
                    <a:pt x="2974277" y="1897328"/>
                  </a:cubicBezTo>
                  <a:close/>
                  <a:moveTo>
                    <a:pt x="3185463" y="1593779"/>
                  </a:moveTo>
                  <a:cubicBezTo>
                    <a:pt x="3185463" y="2473999"/>
                    <a:pt x="2471904" y="3187558"/>
                    <a:pt x="1591684" y="3187558"/>
                  </a:cubicBezTo>
                  <a:cubicBezTo>
                    <a:pt x="738111" y="3187558"/>
                    <a:pt x="41261" y="2516549"/>
                    <a:pt x="1913" y="1673146"/>
                  </a:cubicBezTo>
                  <a:lnTo>
                    <a:pt x="0" y="1673146"/>
                  </a:lnTo>
                  <a:lnTo>
                    <a:pt x="0" y="1493146"/>
                  </a:lnTo>
                  <a:lnTo>
                    <a:pt x="2750" y="1493146"/>
                  </a:lnTo>
                  <a:cubicBezTo>
                    <a:pt x="50490" y="700174"/>
                    <a:pt x="679654" y="64473"/>
                    <a:pt x="1469785" y="6156"/>
                  </a:cubicBezTo>
                  <a:lnTo>
                    <a:pt x="1469785" y="0"/>
                  </a:lnTo>
                  <a:lnTo>
                    <a:pt x="1591684" y="0"/>
                  </a:lnTo>
                  <a:lnTo>
                    <a:pt x="1649785" y="0"/>
                  </a:lnTo>
                  <a:lnTo>
                    <a:pt x="1649785" y="2934"/>
                  </a:lnTo>
                  <a:cubicBezTo>
                    <a:pt x="2503127" y="31654"/>
                    <a:pt x="3185463" y="733032"/>
                    <a:pt x="3185463" y="159377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solidFill>
                  <a:schemeClr val="tx1"/>
                </a:solidFill>
              </a:endParaRPr>
            </a:p>
          </p:txBody>
        </p:sp>
      </p:grpSp>
      <p:sp>
        <p:nvSpPr>
          <p:cNvPr id="33" name="Rectangle 32">
            <a:extLst>
              <a:ext uri="{FF2B5EF4-FFF2-40B4-BE49-F238E27FC236}">
                <a16:creationId xmlns:a16="http://schemas.microsoft.com/office/drawing/2014/main" xmlns="" id="{1F66C679-C7ED-425C-ADCF-042D6ED6F3A3}"/>
              </a:ext>
            </a:extLst>
          </p:cNvPr>
          <p:cNvSpPr/>
          <p:nvPr/>
        </p:nvSpPr>
        <p:spPr>
          <a:xfrm>
            <a:off x="117962" y="1074103"/>
            <a:ext cx="46154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 smtClean="0">
                <a:solidFill>
                  <a:srgbClr val="0070C0"/>
                </a:solidFill>
              </a:rPr>
              <a:t>Mengumpulkan Data</a:t>
            </a:r>
            <a:endParaRPr lang="en-US" sz="3600" b="1" dirty="0">
              <a:solidFill>
                <a:srgbClr val="0070C0"/>
              </a:solidFill>
            </a:endParaRPr>
          </a:p>
        </p:txBody>
      </p:sp>
      <p:sp>
        <p:nvSpPr>
          <p:cNvPr id="34" name="タイトル 1">
            <a:extLst>
              <a:ext uri="{FF2B5EF4-FFF2-40B4-BE49-F238E27FC236}">
                <a16:creationId xmlns:a16="http://schemas.microsoft.com/office/drawing/2014/main" xmlns="" id="{AA8A609E-4BAB-4A48-A02C-B9DF6EF0D3AF}"/>
              </a:ext>
            </a:extLst>
          </p:cNvPr>
          <p:cNvSpPr txBox="1">
            <a:spLocks/>
          </p:cNvSpPr>
          <p:nvPr/>
        </p:nvSpPr>
        <p:spPr>
          <a:xfrm>
            <a:off x="4326066" y="5839448"/>
            <a:ext cx="3671031" cy="566698"/>
          </a:xfrm>
          <a:prstGeom prst="rect">
            <a:avLst/>
          </a:prstGeom>
          <a:noFill/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kumimoji="1" lang="en-US" altLang="ja-JP" sz="2800" b="1" i="1" dirty="0" smtClean="0">
                <a:solidFill>
                  <a:srgbClr val="7030A0"/>
                </a:solidFill>
                <a:latin typeface="+mn-lt"/>
              </a:rPr>
              <a:t>Syarat Data yang Baik</a:t>
            </a:r>
            <a:endParaRPr kumimoji="1" lang="ja-JP" altLang="en-US" sz="2800" b="1" i="1" dirty="0">
              <a:solidFill>
                <a:srgbClr val="7030A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468779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6" grpId="0"/>
      <p:bldP spid="17" grpId="0"/>
      <p:bldP spid="18" grpId="0"/>
      <p:bldP spid="19" grpId="0"/>
      <p:bldP spid="20" grpId="0"/>
      <p:bldP spid="33" grpId="0"/>
      <p:bldP spid="3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D5F31FC0-C405-4B84-8A57-DD235C4D88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67387"/>
          </a:xfrm>
          <a:prstGeom prst="rect">
            <a:avLst/>
          </a:prstGeom>
        </p:spPr>
      </p:pic>
      <p:sp>
        <p:nvSpPr>
          <p:cNvPr id="3" name="タイトル 1">
            <a:extLst>
              <a:ext uri="{FF2B5EF4-FFF2-40B4-BE49-F238E27FC236}">
                <a16:creationId xmlns:a16="http://schemas.microsoft.com/office/drawing/2014/main" xmlns="" id="{CB4642EB-FE44-4175-836C-627AFE3597D9}"/>
              </a:ext>
            </a:extLst>
          </p:cNvPr>
          <p:cNvSpPr txBox="1">
            <a:spLocks/>
          </p:cNvSpPr>
          <p:nvPr/>
        </p:nvSpPr>
        <p:spPr>
          <a:xfrm>
            <a:off x="320105" y="369942"/>
            <a:ext cx="4612113" cy="137573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kumimoji="1" lang="en-US" altLang="ja-JP" b="1" dirty="0" smtClean="0">
                <a:solidFill>
                  <a:schemeClr val="bg1"/>
                </a:solidFill>
                <a:latin typeface="+mn-lt"/>
              </a:rPr>
              <a:t>M</a:t>
            </a:r>
            <a:r>
              <a:rPr kumimoji="1" lang="en-US" altLang="ja-JP" b="1" dirty="0" smtClean="0">
                <a:solidFill>
                  <a:schemeClr val="bg1"/>
                </a:solidFill>
                <a:latin typeface="+mn-lt"/>
              </a:rPr>
              <a:t>engumpulkan </a:t>
            </a:r>
            <a:r>
              <a:rPr kumimoji="1" lang="en-US" altLang="ja-JP" b="1" dirty="0">
                <a:solidFill>
                  <a:schemeClr val="bg1"/>
                </a:solidFill>
                <a:latin typeface="+mn-lt"/>
              </a:rPr>
              <a:t>Data Penelitian</a:t>
            </a:r>
            <a:endParaRPr kumimoji="1" lang="ja-JP" altLang="en-US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B6435A25-F8A8-45C5-B64E-B9AE978DD264}"/>
              </a:ext>
            </a:extLst>
          </p:cNvPr>
          <p:cNvSpPr/>
          <p:nvPr/>
        </p:nvSpPr>
        <p:spPr>
          <a:xfrm>
            <a:off x="320105" y="3157176"/>
            <a:ext cx="133267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200" b="1" dirty="0">
                <a:solidFill>
                  <a:srgbClr val="FFC000"/>
                </a:solidFill>
              </a:rPr>
              <a:t>Observasi</a:t>
            </a:r>
            <a:endParaRPr lang="en-US" sz="2200" dirty="0">
              <a:solidFill>
                <a:srgbClr val="FFC000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69887783-44C5-48CF-8BB1-B7051C637EAB}"/>
              </a:ext>
            </a:extLst>
          </p:cNvPr>
          <p:cNvSpPr/>
          <p:nvPr/>
        </p:nvSpPr>
        <p:spPr>
          <a:xfrm>
            <a:off x="320105" y="3555080"/>
            <a:ext cx="2985772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100" dirty="0">
                <a:solidFill>
                  <a:schemeClr val="bg1"/>
                </a:solidFill>
              </a:rPr>
              <a:t>Pengumpulan data melalui pengamatan dan pengukuran langsung</a:t>
            </a:r>
            <a:endParaRPr kumimoji="1" lang="ja-JP" altLang="en-US" sz="2100" dirty="0">
              <a:solidFill>
                <a:schemeClr val="bg1"/>
              </a:solidFill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xmlns="" id="{90C86FB2-4CBB-4B62-AD36-144234FC4DAA}"/>
              </a:ext>
            </a:extLst>
          </p:cNvPr>
          <p:cNvCxnSpPr>
            <a:cxnSpLocks/>
          </p:cNvCxnSpPr>
          <p:nvPr/>
        </p:nvCxnSpPr>
        <p:spPr>
          <a:xfrm flipV="1">
            <a:off x="320105" y="4712403"/>
            <a:ext cx="11588237" cy="69823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xmlns="" id="{3BC6A78F-28B9-4BC9-9862-0AEDF3677A7F}"/>
              </a:ext>
            </a:extLst>
          </p:cNvPr>
          <p:cNvCxnSpPr>
            <a:cxnSpLocks/>
          </p:cNvCxnSpPr>
          <p:nvPr/>
        </p:nvCxnSpPr>
        <p:spPr>
          <a:xfrm>
            <a:off x="3726882" y="3157176"/>
            <a:ext cx="0" cy="3437588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EEEB43FF-160B-43C3-B472-99F71E7D6BCA}"/>
              </a:ext>
            </a:extLst>
          </p:cNvPr>
          <p:cNvSpPr/>
          <p:nvPr/>
        </p:nvSpPr>
        <p:spPr>
          <a:xfrm>
            <a:off x="3856933" y="3157176"/>
            <a:ext cx="155600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ja-JP" sz="2200" b="1" dirty="0">
                <a:solidFill>
                  <a:srgbClr val="FFC000"/>
                </a:solidFill>
              </a:rPr>
              <a:t>Wawancara</a:t>
            </a:r>
            <a:endParaRPr kumimoji="1" lang="ja-JP" altLang="en-US" sz="2200" b="1" dirty="0">
              <a:solidFill>
                <a:srgbClr val="FFC000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352D9D80-20B4-40F4-BD92-4B355FE7A531}"/>
              </a:ext>
            </a:extLst>
          </p:cNvPr>
          <p:cNvSpPr/>
          <p:nvPr/>
        </p:nvSpPr>
        <p:spPr>
          <a:xfrm>
            <a:off x="3856933" y="3555080"/>
            <a:ext cx="3556023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100" dirty="0">
                <a:solidFill>
                  <a:schemeClr val="bg1"/>
                </a:solidFill>
              </a:rPr>
              <a:t>Pengumpulan data dengan mengajukan pertanyaan kepada responden</a:t>
            </a:r>
            <a:endParaRPr kumimoji="1" lang="ja-JP" altLang="en-US" sz="2100" dirty="0">
              <a:solidFill>
                <a:schemeClr val="bg1"/>
              </a:solidFill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1AA2B34C-B5D7-4B24-AFFE-67FD421F572F}"/>
              </a:ext>
            </a:extLst>
          </p:cNvPr>
          <p:cNvCxnSpPr>
            <a:cxnSpLocks/>
          </p:cNvCxnSpPr>
          <p:nvPr/>
        </p:nvCxnSpPr>
        <p:spPr>
          <a:xfrm flipH="1">
            <a:off x="7301355" y="3157176"/>
            <a:ext cx="0" cy="3437588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F1D7306C-9EBE-4915-8E27-413A36ACE375}"/>
              </a:ext>
            </a:extLst>
          </p:cNvPr>
          <p:cNvSpPr/>
          <p:nvPr/>
        </p:nvSpPr>
        <p:spPr>
          <a:xfrm>
            <a:off x="7454521" y="3157176"/>
            <a:ext cx="106952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200" b="1" dirty="0">
                <a:solidFill>
                  <a:srgbClr val="FFC000"/>
                </a:solidFill>
              </a:rPr>
              <a:t>Angket </a:t>
            </a:r>
            <a:endParaRPr kumimoji="1" lang="ja-JP" altLang="en-US" sz="2200" dirty="0">
              <a:solidFill>
                <a:srgbClr val="FFC000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8CD24387-90B0-4E0E-B3B5-B7F1E27A85CD}"/>
              </a:ext>
            </a:extLst>
          </p:cNvPr>
          <p:cNvSpPr/>
          <p:nvPr/>
        </p:nvSpPr>
        <p:spPr>
          <a:xfrm>
            <a:off x="7352189" y="3505753"/>
            <a:ext cx="4789090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100" dirty="0">
                <a:solidFill>
                  <a:schemeClr val="bg1"/>
                </a:solidFill>
              </a:rPr>
              <a:t>Pengumpulan data dengan menyampaikan pertanyaan tertulis dan dijawab oleh responden secara tertulis</a:t>
            </a:r>
            <a:endParaRPr kumimoji="1" lang="ja-JP" altLang="en-US" sz="2100" dirty="0">
              <a:solidFill>
                <a:schemeClr val="bg1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ED47CC4F-5879-4993-B5F7-692DB23BC3AE}"/>
              </a:ext>
            </a:extLst>
          </p:cNvPr>
          <p:cNvSpPr/>
          <p:nvPr/>
        </p:nvSpPr>
        <p:spPr>
          <a:xfrm>
            <a:off x="320105" y="4807719"/>
            <a:ext cx="136806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200" b="1" dirty="0">
                <a:solidFill>
                  <a:srgbClr val="FFC000"/>
                </a:solidFill>
              </a:rPr>
              <a:t>Pemetaan</a:t>
            </a:r>
            <a:endParaRPr lang="en-US" sz="2200" dirty="0">
              <a:solidFill>
                <a:srgbClr val="FFC000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8261F5DD-F85E-4A74-BD95-28BC5A0F3477}"/>
              </a:ext>
            </a:extLst>
          </p:cNvPr>
          <p:cNvSpPr/>
          <p:nvPr/>
        </p:nvSpPr>
        <p:spPr>
          <a:xfrm>
            <a:off x="320105" y="5160632"/>
            <a:ext cx="355916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100" dirty="0">
                <a:solidFill>
                  <a:schemeClr val="bg1"/>
                </a:solidFill>
              </a:rPr>
              <a:t>Pengumpulan data dengan menggunakan peta untuk mengetahui kondisi wilayah penelitian secara umum</a:t>
            </a:r>
            <a:endParaRPr kumimoji="1" lang="ja-JP" altLang="en-US" sz="2100" dirty="0">
              <a:solidFill>
                <a:schemeClr val="bg1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EEFA1AAF-198B-4B64-8DC4-7DBB229262D0}"/>
              </a:ext>
            </a:extLst>
          </p:cNvPr>
          <p:cNvSpPr/>
          <p:nvPr/>
        </p:nvSpPr>
        <p:spPr>
          <a:xfrm>
            <a:off x="3810232" y="4807718"/>
            <a:ext cx="234711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200" b="1" dirty="0">
                <a:solidFill>
                  <a:srgbClr val="FFC000"/>
                </a:solidFill>
              </a:rPr>
              <a:t>Studi Kepustakaan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6C51DFB1-4392-4D80-9682-7F431091CC9D}"/>
              </a:ext>
            </a:extLst>
          </p:cNvPr>
          <p:cNvSpPr/>
          <p:nvPr/>
        </p:nvSpPr>
        <p:spPr>
          <a:xfrm>
            <a:off x="3806019" y="5185200"/>
            <a:ext cx="349533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100" dirty="0">
                <a:solidFill>
                  <a:schemeClr val="bg1"/>
                </a:solidFill>
              </a:rPr>
              <a:t>Pengumpulan data dari berbagai sumber tertulis, seperti dokumen dan buku referensi</a:t>
            </a:r>
            <a:endParaRPr kumimoji="1" lang="ja-JP" altLang="en-US" sz="2100" dirty="0">
              <a:solidFill>
                <a:schemeClr val="bg1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D896E99B-73B3-45A9-B5D2-4FAA70148D0E}"/>
              </a:ext>
            </a:extLst>
          </p:cNvPr>
          <p:cNvSpPr/>
          <p:nvPr/>
        </p:nvSpPr>
        <p:spPr>
          <a:xfrm>
            <a:off x="7412956" y="4722879"/>
            <a:ext cx="177824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200" b="1" dirty="0">
                <a:solidFill>
                  <a:srgbClr val="FFC000"/>
                </a:solidFill>
              </a:rPr>
              <a:t>Sarana Ilmiah</a:t>
            </a:r>
            <a:endParaRPr lang="en-US" sz="2200" dirty="0">
              <a:solidFill>
                <a:srgbClr val="FFC000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012BFD15-B56C-4F3B-977F-CA1CF39B0085}"/>
              </a:ext>
            </a:extLst>
          </p:cNvPr>
          <p:cNvSpPr/>
          <p:nvPr/>
        </p:nvSpPr>
        <p:spPr>
          <a:xfrm>
            <a:off x="7435038" y="5110180"/>
            <a:ext cx="2989497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100" dirty="0">
                <a:solidFill>
                  <a:schemeClr val="bg1"/>
                </a:solidFill>
              </a:rPr>
              <a:t>Pengumpulan data dengan menggunakan pengindraan jauh</a:t>
            </a:r>
            <a:endParaRPr kumimoji="1" lang="ja-JP" altLang="en-US" sz="2100" dirty="0">
              <a:solidFill>
                <a:schemeClr val="bg1"/>
              </a:solidFill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336176" y="6414700"/>
            <a:ext cx="4070992" cy="353943"/>
            <a:chOff x="336176" y="6414700"/>
            <a:chExt cx="4070992" cy="353943"/>
          </a:xfrm>
        </p:grpSpPr>
        <p:cxnSp>
          <p:nvCxnSpPr>
            <p:cNvPr id="21" name="Straight Connector 20"/>
            <p:cNvCxnSpPr/>
            <p:nvPr userDrawn="1"/>
          </p:nvCxnSpPr>
          <p:spPr>
            <a:xfrm>
              <a:off x="336176" y="6596956"/>
              <a:ext cx="1465730" cy="0"/>
            </a:xfrm>
            <a:prstGeom prst="line">
              <a:avLst/>
            </a:prstGeom>
            <a:ln w="22225">
              <a:solidFill>
                <a:srgbClr val="D0627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21"/>
            <p:cNvSpPr txBox="1"/>
            <p:nvPr userDrawn="1"/>
          </p:nvSpPr>
          <p:spPr>
            <a:xfrm>
              <a:off x="1815353" y="6414700"/>
              <a:ext cx="2591815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700" b="1" dirty="0" err="1" smtClean="0">
                  <a:solidFill>
                    <a:srgbClr val="08468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Kurikulum</a:t>
              </a:r>
              <a:r>
                <a:rPr lang="en-US" sz="17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700" b="1" dirty="0" smtClean="0">
                  <a:solidFill>
                    <a:srgbClr val="E9668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Merdeka</a:t>
              </a:r>
              <a:endParaRPr lang="en-US" sz="1700" b="1" dirty="0">
                <a:solidFill>
                  <a:srgbClr val="E9668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="" xmlns:a16="http://schemas.microsoft.com/office/drawing/2014/main" id="{7051790C-F866-4EB6-9424-C53F3CDCD83D}"/>
              </a:ext>
            </a:extLst>
          </p:cNvPr>
          <p:cNvGrpSpPr/>
          <p:nvPr/>
        </p:nvGrpSpPr>
        <p:grpSpPr>
          <a:xfrm>
            <a:off x="10034537" y="-93157"/>
            <a:ext cx="2157463" cy="1354950"/>
            <a:chOff x="10034537" y="-13648"/>
            <a:chExt cx="2157463" cy="1354950"/>
          </a:xfrm>
        </p:grpSpPr>
        <p:pic>
          <p:nvPicPr>
            <p:cNvPr id="24" name="Picture 23">
              <a:extLst>
                <a:ext uri="{FF2B5EF4-FFF2-40B4-BE49-F238E27FC236}">
                  <a16:creationId xmlns="" xmlns:a16="http://schemas.microsoft.com/office/drawing/2014/main" id="{0F0787F8-669C-4415-B768-05445601DB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71749" y="-13648"/>
              <a:ext cx="1669707" cy="948519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="" xmlns:a16="http://schemas.microsoft.com/office/drawing/2014/main" id="{188F8E99-52FB-4E78-AF62-DFCAFACF4C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4700" b="90000" l="9976" r="95237">
                          <a14:foregroundMark x1="85337" y1="7133" x2="94131" y2="7133"/>
                          <a14:foregroundMark x1="94131" y1="7133" x2="97881" y2="12600"/>
                          <a14:foregroundMark x1="97881" y1="12600" x2="89162" y2="14167"/>
                          <a14:foregroundMark x1="89162" y1="14167" x2="86368" y2="9067"/>
                          <a14:foregroundMark x1="86368" y1="9067" x2="86368" y2="4700"/>
                          <a14:foregroundMark x1="87737" y1="10767" x2="89781" y2="13800"/>
                          <a14:foregroundMark x1="89781" y1="13800" x2="89781" y2="13800"/>
                          <a14:foregroundMark x1="87380" y1="11367" x2="87380" y2="11367"/>
                          <a14:foregroundMark x1="87380" y1="11367" x2="87380" y2="11367"/>
                          <a14:foregroundMark x1="87380" y1="11367" x2="87380" y2="11367"/>
                          <a14:foregroundMark x1="88074" y1="12000" x2="88074" y2="12000"/>
                          <a14:foregroundMark x1="88412" y1="10767" x2="93193" y2="10767"/>
                          <a14:foregroundMark x1="91824" y1="10767" x2="95237" y2="10167"/>
                          <a14:backgroundMark x1="79205" y1="6533" x2="2981" y2="45067"/>
                          <a14:backgroundMark x1="2981" y1="45067" x2="17289" y2="96000"/>
                          <a14:backgroundMark x1="17289" y1="96000" x2="68704" y2="92467"/>
                          <a14:backgroundMark x1="68704" y1="92467" x2="94412" y2="74767"/>
                          <a14:backgroundMark x1="94412" y1="74767" x2="82693" y2="60600"/>
                          <a14:backgroundMark x1="82693" y1="60600" x2="49278" y2="79500"/>
                          <a14:backgroundMark x1="49278" y1="79500" x2="76336" y2="93433"/>
                          <a14:backgroundMark x1="76336" y1="93433" x2="96119" y2="86167"/>
                          <a14:backgroundMark x1="96119" y1="86167" x2="10332" y2="92600"/>
                          <a14:backgroundMark x1="10332" y1="92600" x2="29777" y2="65933"/>
                          <a14:backgroundMark x1="29777" y1="65933" x2="24377" y2="74667"/>
                          <a14:backgroundMark x1="24377" y1="74667" x2="53160" y2="74667"/>
                          <a14:backgroundMark x1="53160" y1="74667" x2="29983" y2="64467"/>
                          <a14:backgroundMark x1="29983" y1="64467" x2="13407" y2="46300"/>
                          <a14:backgroundMark x1="13407" y1="46300" x2="11776" y2="8100"/>
                          <a14:backgroundMark x1="11776" y1="8100" x2="22201" y2="3133"/>
                          <a14:backgroundMark x1="22201" y1="3133" x2="12113" y2="1800"/>
                          <a14:backgroundMark x1="12113" y1="1800" x2="6244" y2="7133"/>
                          <a14:backgroundMark x1="6244" y1="7133" x2="29702" y2="19133"/>
                          <a14:backgroundMark x1="29702" y1="19133" x2="22745" y2="46900"/>
                          <a14:backgroundMark x1="22745" y1="46900" x2="62291" y2="54167"/>
                          <a14:backgroundMark x1="62291" y1="54167" x2="54528" y2="25067"/>
                          <a14:backgroundMark x1="54528" y1="25067" x2="46878" y2="55267"/>
                          <a14:backgroundMark x1="46878" y1="55267" x2="70692" y2="647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303" b="80442"/>
            <a:stretch/>
          </p:blipFill>
          <p:spPr>
            <a:xfrm>
              <a:off x="10034537" y="0"/>
              <a:ext cx="2157463" cy="13413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18178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9" grpId="0"/>
      <p:bldP spid="10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ntagon 1"/>
          <p:cNvSpPr/>
          <p:nvPr/>
        </p:nvSpPr>
        <p:spPr>
          <a:xfrm>
            <a:off x="490764" y="173569"/>
            <a:ext cx="4094683" cy="548640"/>
          </a:xfrm>
          <a:prstGeom prst="homePlate">
            <a:avLst/>
          </a:prstGeom>
          <a:solidFill>
            <a:srgbClr val="FFC000"/>
          </a:soli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31775"/>
            <a:r>
              <a:rPr lang="en-US" b="1" dirty="0"/>
              <a:t>3</a:t>
            </a:r>
            <a:r>
              <a:rPr lang="en-US" b="1" dirty="0" smtClean="0"/>
              <a:t>. Pengamatan Fenomena Geografi </a:t>
            </a:r>
          </a:p>
          <a:p>
            <a:pPr marL="465138"/>
            <a:r>
              <a:rPr lang="en-US" b="1" dirty="0" smtClean="0"/>
              <a:t>dan Penelitian Geografi</a:t>
            </a:r>
            <a:endParaRPr lang="en-US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79440"/>
            <a:ext cx="762389" cy="762389"/>
          </a:xfrm>
          <a:prstGeom prst="rect">
            <a:avLst/>
          </a:prstGeom>
        </p:spPr>
      </p:pic>
      <p:sp>
        <p:nvSpPr>
          <p:cNvPr id="4" name="タイトル 1">
            <a:extLst>
              <a:ext uri="{FF2B5EF4-FFF2-40B4-BE49-F238E27FC236}">
                <a16:creationId xmlns:a16="http://schemas.microsoft.com/office/drawing/2014/main" xmlns="" id="{A0D2C0C2-59D3-44F7-981D-A197E302CE84}"/>
              </a:ext>
            </a:extLst>
          </p:cNvPr>
          <p:cNvSpPr txBox="1">
            <a:spLocks/>
          </p:cNvSpPr>
          <p:nvPr/>
        </p:nvSpPr>
        <p:spPr>
          <a:xfrm>
            <a:off x="161951" y="1110614"/>
            <a:ext cx="5117017" cy="56669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kumimoji="1" lang="en-US" altLang="ja-JP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M</a:t>
            </a:r>
            <a:r>
              <a:rPr kumimoji="1" lang="en-US" altLang="ja-JP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engolah </a:t>
            </a:r>
            <a:r>
              <a:rPr kumimoji="1" lang="en-US" altLang="ja-JP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Data Penelitian</a:t>
            </a:r>
            <a:endParaRPr kumimoji="1" lang="ja-JP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203" y="2065717"/>
            <a:ext cx="5089765" cy="390609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11DFAC9C-3960-4EA6-A63B-5D3485DC5D91}"/>
              </a:ext>
            </a:extLst>
          </p:cNvPr>
          <p:cNvSpPr/>
          <p:nvPr/>
        </p:nvSpPr>
        <p:spPr>
          <a:xfrm>
            <a:off x="6002931" y="1677312"/>
            <a:ext cx="2400016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Penyuntingan Data</a:t>
            </a:r>
            <a:endParaRPr lang="en-US" sz="2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EFD59A38-5302-41FB-82F4-32C50853AF76}"/>
              </a:ext>
            </a:extLst>
          </p:cNvPr>
          <p:cNvSpPr/>
          <p:nvPr/>
        </p:nvSpPr>
        <p:spPr>
          <a:xfrm>
            <a:off x="5543379" y="2108199"/>
            <a:ext cx="285956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000" dirty="0"/>
              <a:t>Melakukan pemeriksaan data yang terkumpul, seperti kelengkapan data dan keseragaman data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8525435" y="1623524"/>
            <a:ext cx="0" cy="4024241"/>
          </a:xfrm>
          <a:prstGeom prst="line">
            <a:avLst/>
          </a:prstGeom>
          <a:ln w="38100"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11DFAC9C-3960-4EA6-A63B-5D3485DC5D91}"/>
              </a:ext>
            </a:extLst>
          </p:cNvPr>
          <p:cNvSpPr/>
          <p:nvPr/>
        </p:nvSpPr>
        <p:spPr>
          <a:xfrm>
            <a:off x="8663715" y="1677312"/>
            <a:ext cx="218515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Pembuatan Kode</a:t>
            </a:r>
            <a:endParaRPr lang="en-US" sz="2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EFD59A38-5302-41FB-82F4-32C50853AF76}"/>
              </a:ext>
            </a:extLst>
          </p:cNvPr>
          <p:cNvSpPr/>
          <p:nvPr/>
        </p:nvSpPr>
        <p:spPr>
          <a:xfrm>
            <a:off x="8663715" y="2108199"/>
            <a:ext cx="28595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/>
              <a:t>Pemberian kode </a:t>
            </a:r>
            <a:r>
              <a:rPr lang="en-US" sz="2000" dirty="0" smtClean="0"/>
              <a:t>untuk mengklasifikasikan </a:t>
            </a:r>
            <a:r>
              <a:rPr lang="en-US" sz="2000" dirty="0"/>
              <a:t>data sesuai dengan kebutuhan</a:t>
            </a:r>
            <a:endParaRPr lang="en-US" altLang="ko-KR" sz="2000" dirty="0">
              <a:cs typeface="Arial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5674659" y="3590365"/>
            <a:ext cx="6091517" cy="0"/>
          </a:xfrm>
          <a:prstGeom prst="line">
            <a:avLst/>
          </a:prstGeom>
          <a:ln w="38100"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11DFAC9C-3960-4EA6-A63B-5D3485DC5D91}"/>
              </a:ext>
            </a:extLst>
          </p:cNvPr>
          <p:cNvSpPr/>
          <p:nvPr/>
        </p:nvSpPr>
        <p:spPr>
          <a:xfrm>
            <a:off x="6582618" y="3776110"/>
            <a:ext cx="174650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ko-KR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Tabulasi Data</a:t>
            </a:r>
            <a:endParaRPr lang="en-US" sz="2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EFD59A38-5302-41FB-82F4-32C50853AF76}"/>
              </a:ext>
            </a:extLst>
          </p:cNvPr>
          <p:cNvSpPr/>
          <p:nvPr/>
        </p:nvSpPr>
        <p:spPr>
          <a:xfrm>
            <a:off x="5469554" y="4206997"/>
            <a:ext cx="28595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000" dirty="0" err="1"/>
              <a:t>Pemaparan</a:t>
            </a:r>
            <a:r>
              <a:rPr lang="en-US" sz="2000" dirty="0"/>
              <a:t> hasil data dalam bentuk tabel, grafik, atau diagram</a:t>
            </a:r>
            <a:endParaRPr lang="en-US" sz="2000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xmlns="" id="{59C31221-0BA3-4B26-ACEB-94D0DF234163}"/>
              </a:ext>
            </a:extLst>
          </p:cNvPr>
          <p:cNvSpPr/>
          <p:nvPr/>
        </p:nvSpPr>
        <p:spPr>
          <a:xfrm>
            <a:off x="8663715" y="3776110"/>
            <a:ext cx="136806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2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Pemetaan</a:t>
            </a:r>
            <a:endParaRPr lang="ko-KR" altLang="en-US" sz="22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xmlns="" id="{5D87F73A-0BC2-4D4C-97C6-D7E81B19B809}"/>
              </a:ext>
            </a:extLst>
          </p:cNvPr>
          <p:cNvSpPr/>
          <p:nvPr/>
        </p:nvSpPr>
        <p:spPr>
          <a:xfrm>
            <a:off x="8677622" y="4186215"/>
            <a:ext cx="336367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/>
              <a:t>Pengolahan data menjadi informasi keruangan yang digambarkan dalam peta</a:t>
            </a:r>
            <a:endParaRPr lang="en-US" altLang="ko-KR" sz="2000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109966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6" grpId="0"/>
      <p:bldP spid="7" grpId="0"/>
      <p:bldP spid="10" grpId="0"/>
      <p:bldP spid="11" grpId="0"/>
      <p:bldP spid="19" grpId="0"/>
      <p:bldP spid="20" grpId="0"/>
      <p:bldP spid="21" grpId="0"/>
      <p:bldP spid="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044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56" t="52347" b="4576"/>
          <a:stretch/>
        </p:blipFill>
        <p:spPr>
          <a:xfrm>
            <a:off x="5950632" y="869010"/>
            <a:ext cx="6142892" cy="5362741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336176" y="6414700"/>
            <a:ext cx="4070992" cy="353943"/>
            <a:chOff x="336176" y="6414700"/>
            <a:chExt cx="4070992" cy="353943"/>
          </a:xfrm>
        </p:grpSpPr>
        <p:cxnSp>
          <p:nvCxnSpPr>
            <p:cNvPr id="4" name="Straight Connector 3"/>
            <p:cNvCxnSpPr/>
            <p:nvPr userDrawn="1"/>
          </p:nvCxnSpPr>
          <p:spPr>
            <a:xfrm>
              <a:off x="336176" y="6596956"/>
              <a:ext cx="1465730" cy="0"/>
            </a:xfrm>
            <a:prstGeom prst="line">
              <a:avLst/>
            </a:prstGeom>
            <a:ln w="22225">
              <a:solidFill>
                <a:srgbClr val="D0627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TextBox 4"/>
            <p:cNvSpPr txBox="1"/>
            <p:nvPr userDrawn="1"/>
          </p:nvSpPr>
          <p:spPr>
            <a:xfrm>
              <a:off x="1815353" y="6414700"/>
              <a:ext cx="2591815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700" b="1" dirty="0" err="1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Kurikulum</a:t>
              </a:r>
              <a:r>
                <a:rPr lang="en-US" sz="17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700" b="1" dirty="0" smtClean="0">
                  <a:solidFill>
                    <a:srgbClr val="E9668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Merdeka</a:t>
              </a:r>
              <a:endParaRPr lang="en-US" sz="1700" b="1" dirty="0">
                <a:solidFill>
                  <a:srgbClr val="E9668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="" xmlns:a16="http://schemas.microsoft.com/office/drawing/2014/main" id="{7051790C-F866-4EB6-9424-C53F3CDCD83D}"/>
              </a:ext>
            </a:extLst>
          </p:cNvPr>
          <p:cNvGrpSpPr/>
          <p:nvPr/>
        </p:nvGrpSpPr>
        <p:grpSpPr>
          <a:xfrm>
            <a:off x="10034537" y="-93157"/>
            <a:ext cx="2157463" cy="1354950"/>
            <a:chOff x="10034537" y="-13648"/>
            <a:chExt cx="2157463" cy="1354950"/>
          </a:xfrm>
        </p:grpSpPr>
        <p:pic>
          <p:nvPicPr>
            <p:cNvPr id="7" name="Picture 6">
              <a:extLst>
                <a:ext uri="{FF2B5EF4-FFF2-40B4-BE49-F238E27FC236}">
                  <a16:creationId xmlns="" xmlns:a16="http://schemas.microsoft.com/office/drawing/2014/main" id="{0F0787F8-669C-4415-B768-05445601DB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71749" y="-13648"/>
              <a:ext cx="1669707" cy="948519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="" xmlns:a16="http://schemas.microsoft.com/office/drawing/2014/main" id="{188F8E99-52FB-4E78-AF62-DFCAFACF4C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4700" b="90000" l="9976" r="95237">
                          <a14:foregroundMark x1="85337" y1="7133" x2="94131" y2="7133"/>
                          <a14:foregroundMark x1="94131" y1="7133" x2="97881" y2="12600"/>
                          <a14:foregroundMark x1="97881" y1="12600" x2="89162" y2="14167"/>
                          <a14:foregroundMark x1="89162" y1="14167" x2="86368" y2="9067"/>
                          <a14:foregroundMark x1="86368" y1="9067" x2="86368" y2="4700"/>
                          <a14:foregroundMark x1="87737" y1="10767" x2="89781" y2="13800"/>
                          <a14:foregroundMark x1="89781" y1="13800" x2="89781" y2="13800"/>
                          <a14:foregroundMark x1="87380" y1="11367" x2="87380" y2="11367"/>
                          <a14:foregroundMark x1="87380" y1="11367" x2="87380" y2="11367"/>
                          <a14:foregroundMark x1="87380" y1="11367" x2="87380" y2="11367"/>
                          <a14:foregroundMark x1="88074" y1="12000" x2="88074" y2="12000"/>
                          <a14:foregroundMark x1="88412" y1="10767" x2="93193" y2="10767"/>
                          <a14:foregroundMark x1="91824" y1="10767" x2="95237" y2="10167"/>
                          <a14:backgroundMark x1="79205" y1="6533" x2="2981" y2="45067"/>
                          <a14:backgroundMark x1="2981" y1="45067" x2="17289" y2="96000"/>
                          <a14:backgroundMark x1="17289" y1="96000" x2="68704" y2="92467"/>
                          <a14:backgroundMark x1="68704" y1="92467" x2="94412" y2="74767"/>
                          <a14:backgroundMark x1="94412" y1="74767" x2="82693" y2="60600"/>
                          <a14:backgroundMark x1="82693" y1="60600" x2="49278" y2="79500"/>
                          <a14:backgroundMark x1="49278" y1="79500" x2="76336" y2="93433"/>
                          <a14:backgroundMark x1="76336" y1="93433" x2="96119" y2="86167"/>
                          <a14:backgroundMark x1="96119" y1="86167" x2="10332" y2="92600"/>
                          <a14:backgroundMark x1="10332" y1="92600" x2="29777" y2="65933"/>
                          <a14:backgroundMark x1="29777" y1="65933" x2="24377" y2="74667"/>
                          <a14:backgroundMark x1="24377" y1="74667" x2="53160" y2="74667"/>
                          <a14:backgroundMark x1="53160" y1="74667" x2="29983" y2="64467"/>
                          <a14:backgroundMark x1="29983" y1="64467" x2="13407" y2="46300"/>
                          <a14:backgroundMark x1="13407" y1="46300" x2="11776" y2="8100"/>
                          <a14:backgroundMark x1="11776" y1="8100" x2="22201" y2="3133"/>
                          <a14:backgroundMark x1="22201" y1="3133" x2="12113" y2="1800"/>
                          <a14:backgroundMark x1="12113" y1="1800" x2="6244" y2="7133"/>
                          <a14:backgroundMark x1="6244" y1="7133" x2="29702" y2="19133"/>
                          <a14:backgroundMark x1="29702" y1="19133" x2="22745" y2="46900"/>
                          <a14:backgroundMark x1="22745" y1="46900" x2="62291" y2="54167"/>
                          <a14:backgroundMark x1="62291" y1="54167" x2="54528" y2="25067"/>
                          <a14:backgroundMark x1="54528" y1="25067" x2="46878" y2="55267"/>
                          <a14:backgroundMark x1="46878" y1="55267" x2="70692" y2="647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303" b="80442"/>
            <a:stretch/>
          </p:blipFill>
          <p:spPr>
            <a:xfrm>
              <a:off x="10034537" y="0"/>
              <a:ext cx="2157463" cy="1341302"/>
            </a:xfrm>
            <a:prstGeom prst="rect">
              <a:avLst/>
            </a:prstGeom>
          </p:spPr>
        </p:pic>
      </p:grpSp>
      <p:sp>
        <p:nvSpPr>
          <p:cNvPr id="9" name="Pentagon 8"/>
          <p:cNvSpPr/>
          <p:nvPr/>
        </p:nvSpPr>
        <p:spPr>
          <a:xfrm>
            <a:off x="490764" y="173569"/>
            <a:ext cx="4094683" cy="548640"/>
          </a:xfrm>
          <a:prstGeom prst="homePlate">
            <a:avLst/>
          </a:prstGeom>
          <a:solidFill>
            <a:srgbClr val="FFC000"/>
          </a:soli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31775"/>
            <a:r>
              <a:rPr lang="en-US" b="1" dirty="0"/>
              <a:t>3</a:t>
            </a:r>
            <a:r>
              <a:rPr lang="en-US" b="1" dirty="0" smtClean="0"/>
              <a:t>. Pengamatan Fenomena Geografi </a:t>
            </a:r>
          </a:p>
          <a:p>
            <a:pPr marL="465138"/>
            <a:r>
              <a:rPr lang="en-US" b="1" dirty="0" smtClean="0"/>
              <a:t>dan Penelitian Geografi</a:t>
            </a:r>
            <a:endParaRPr lang="en-US" b="1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79440"/>
            <a:ext cx="762389" cy="762389"/>
          </a:xfrm>
          <a:prstGeom prst="rect">
            <a:avLst/>
          </a:prstGeom>
        </p:spPr>
      </p:pic>
      <p:sp>
        <p:nvSpPr>
          <p:cNvPr id="11" name="Oval 10"/>
          <p:cNvSpPr/>
          <p:nvPr/>
        </p:nvSpPr>
        <p:spPr>
          <a:xfrm>
            <a:off x="383897" y="1558346"/>
            <a:ext cx="365760" cy="36576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EFD59A38-5302-41FB-82F4-32C50853AF76}"/>
              </a:ext>
            </a:extLst>
          </p:cNvPr>
          <p:cNvSpPr/>
          <p:nvPr/>
        </p:nvSpPr>
        <p:spPr>
          <a:xfrm>
            <a:off x="758671" y="1525782"/>
            <a:ext cx="278700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b="1" dirty="0" smtClean="0">
                <a:solidFill>
                  <a:srgbClr val="FFC000"/>
                </a:solidFill>
              </a:rPr>
              <a:t>Analisis Data Statistik</a:t>
            </a:r>
            <a:endParaRPr lang="en-US" sz="2200" b="1" dirty="0">
              <a:solidFill>
                <a:srgbClr val="FFC000"/>
              </a:solidFill>
            </a:endParaRPr>
          </a:p>
        </p:txBody>
      </p:sp>
      <p:sp>
        <p:nvSpPr>
          <p:cNvPr id="13" name="タイトル 1">
            <a:extLst>
              <a:ext uri="{FF2B5EF4-FFF2-40B4-BE49-F238E27FC236}">
                <a16:creationId xmlns:a16="http://schemas.microsoft.com/office/drawing/2014/main" xmlns="" id="{A0D2C0C2-59D3-44F7-981D-A197E302CE84}"/>
              </a:ext>
            </a:extLst>
          </p:cNvPr>
          <p:cNvSpPr txBox="1">
            <a:spLocks/>
          </p:cNvSpPr>
          <p:nvPr/>
        </p:nvSpPr>
        <p:spPr>
          <a:xfrm>
            <a:off x="6784672" y="5948402"/>
            <a:ext cx="5117017" cy="56669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kumimoji="1" lang="en-US" altLang="ja-JP" sz="3200" b="1" dirty="0" smtClean="0">
                <a:solidFill>
                  <a:schemeClr val="bg1"/>
                </a:solidFill>
                <a:latin typeface="+mn-lt"/>
              </a:rPr>
              <a:t>Menganalisis </a:t>
            </a:r>
            <a:r>
              <a:rPr kumimoji="1" lang="en-US" altLang="ja-JP" sz="3200" b="1" dirty="0">
                <a:solidFill>
                  <a:schemeClr val="bg1"/>
                </a:solidFill>
                <a:latin typeface="+mn-lt"/>
              </a:rPr>
              <a:t>Data Penelitian</a:t>
            </a:r>
            <a:endParaRPr kumimoji="1" lang="ja-JP" altLang="en-US" sz="32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EFD59A38-5302-41FB-82F4-32C50853AF76}"/>
              </a:ext>
            </a:extLst>
          </p:cNvPr>
          <p:cNvSpPr/>
          <p:nvPr/>
        </p:nvSpPr>
        <p:spPr>
          <a:xfrm>
            <a:off x="758671" y="1919206"/>
            <a:ext cx="576350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Analisis yang memiliki sifat </a:t>
            </a:r>
            <a:r>
              <a:rPr lang="en-US" sz="2000" dirty="0" err="1">
                <a:solidFill>
                  <a:schemeClr val="bg1"/>
                </a:solidFill>
              </a:rPr>
              <a:t>kuantitatif</a:t>
            </a:r>
            <a:r>
              <a:rPr lang="en-US" sz="2000" dirty="0">
                <a:solidFill>
                  <a:schemeClr val="bg1"/>
                </a:solidFill>
              </a:rPr>
              <a:t> karena data yang didapat sudah terukur dan memiliki nilai</a:t>
            </a:r>
            <a:endParaRPr kumimoji="1" lang="ja-JP" altLang="en-US" sz="2000" dirty="0">
              <a:solidFill>
                <a:schemeClr val="bg1"/>
              </a:solidFill>
            </a:endParaRPr>
          </a:p>
        </p:txBody>
      </p:sp>
      <p:sp>
        <p:nvSpPr>
          <p:cNvPr id="15" name="Oval 14"/>
          <p:cNvSpPr/>
          <p:nvPr/>
        </p:nvSpPr>
        <p:spPr>
          <a:xfrm>
            <a:off x="383897" y="2798001"/>
            <a:ext cx="365760" cy="36576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EFD59A38-5302-41FB-82F4-32C50853AF76}"/>
              </a:ext>
            </a:extLst>
          </p:cNvPr>
          <p:cNvSpPr/>
          <p:nvPr/>
        </p:nvSpPr>
        <p:spPr>
          <a:xfrm>
            <a:off x="758670" y="2765437"/>
            <a:ext cx="401096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b="1" dirty="0" smtClean="0">
                <a:solidFill>
                  <a:srgbClr val="FFC000"/>
                </a:solidFill>
              </a:rPr>
              <a:t>Analisis Data </a:t>
            </a:r>
            <a:r>
              <a:rPr lang="en-US" sz="2200" b="1" dirty="0" err="1" smtClean="0">
                <a:solidFill>
                  <a:srgbClr val="FFC000"/>
                </a:solidFill>
              </a:rPr>
              <a:t>Pengindraan</a:t>
            </a:r>
            <a:r>
              <a:rPr lang="en-US" sz="2200" b="1" dirty="0" smtClean="0">
                <a:solidFill>
                  <a:srgbClr val="FFC000"/>
                </a:solidFill>
              </a:rPr>
              <a:t> Jauh</a:t>
            </a:r>
            <a:endParaRPr lang="en-US" sz="2200" b="1" dirty="0">
              <a:solidFill>
                <a:srgbClr val="FFC000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EFD59A38-5302-41FB-82F4-32C50853AF76}"/>
              </a:ext>
            </a:extLst>
          </p:cNvPr>
          <p:cNvSpPr/>
          <p:nvPr/>
        </p:nvSpPr>
        <p:spPr>
          <a:xfrm>
            <a:off x="758671" y="3186683"/>
            <a:ext cx="576350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Analisis dengan melihat gambaran permukaan bumi dari citra </a:t>
            </a:r>
            <a:r>
              <a:rPr lang="en-US" sz="2000" dirty="0" err="1">
                <a:solidFill>
                  <a:schemeClr val="bg1"/>
                </a:solidFill>
              </a:rPr>
              <a:t>pengindraan</a:t>
            </a:r>
            <a:r>
              <a:rPr lang="en-US" sz="2000" dirty="0">
                <a:solidFill>
                  <a:schemeClr val="bg1"/>
                </a:solidFill>
              </a:rPr>
              <a:t> jauh</a:t>
            </a:r>
            <a:endParaRPr kumimoji="1" lang="ja-JP" altLang="en-US" sz="2000" dirty="0">
              <a:solidFill>
                <a:schemeClr val="bg1"/>
              </a:solidFill>
            </a:endParaRPr>
          </a:p>
        </p:txBody>
      </p:sp>
      <p:sp>
        <p:nvSpPr>
          <p:cNvPr id="18" name="Oval 17"/>
          <p:cNvSpPr/>
          <p:nvPr/>
        </p:nvSpPr>
        <p:spPr>
          <a:xfrm>
            <a:off x="383897" y="4088118"/>
            <a:ext cx="365760" cy="36576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EFD59A38-5302-41FB-82F4-32C50853AF76}"/>
              </a:ext>
            </a:extLst>
          </p:cNvPr>
          <p:cNvSpPr/>
          <p:nvPr/>
        </p:nvSpPr>
        <p:spPr>
          <a:xfrm>
            <a:off x="749656" y="4055554"/>
            <a:ext cx="51025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b="1" dirty="0" smtClean="0">
                <a:solidFill>
                  <a:srgbClr val="FFC000"/>
                </a:solidFill>
              </a:rPr>
              <a:t>Analisis Data Sistem Informasi Geografis</a:t>
            </a:r>
            <a:endParaRPr lang="en-US" sz="2200" b="1" dirty="0">
              <a:solidFill>
                <a:srgbClr val="FFC000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EFD59A38-5302-41FB-82F4-32C50853AF76}"/>
              </a:ext>
            </a:extLst>
          </p:cNvPr>
          <p:cNvSpPr/>
          <p:nvPr/>
        </p:nvSpPr>
        <p:spPr>
          <a:xfrm>
            <a:off x="749657" y="4476800"/>
            <a:ext cx="576350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Sistem analisis data geografi yang berbasis komputer</a:t>
            </a:r>
            <a:endParaRPr kumimoji="1" lang="ja-JP" altLang="en-US" sz="2000" dirty="0">
              <a:solidFill>
                <a:schemeClr val="bg1"/>
              </a:solidFill>
            </a:endParaRPr>
          </a:p>
        </p:txBody>
      </p:sp>
      <p:sp>
        <p:nvSpPr>
          <p:cNvPr id="21" name="Oval 20"/>
          <p:cNvSpPr/>
          <p:nvPr/>
        </p:nvSpPr>
        <p:spPr>
          <a:xfrm>
            <a:off x="383897" y="5174897"/>
            <a:ext cx="365760" cy="36576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xmlns="" id="{EFD59A38-5302-41FB-82F4-32C50853AF76}"/>
              </a:ext>
            </a:extLst>
          </p:cNvPr>
          <p:cNvSpPr/>
          <p:nvPr/>
        </p:nvSpPr>
        <p:spPr>
          <a:xfrm>
            <a:off x="758670" y="5142333"/>
            <a:ext cx="51025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b="1" dirty="0" smtClean="0">
                <a:solidFill>
                  <a:srgbClr val="FFC000"/>
                </a:solidFill>
              </a:rPr>
              <a:t>Analisis Data Deskriptif</a:t>
            </a:r>
            <a:endParaRPr lang="en-US" sz="2200" b="1" dirty="0">
              <a:solidFill>
                <a:srgbClr val="FFC000"/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EFD59A38-5302-41FB-82F4-32C50853AF76}"/>
              </a:ext>
            </a:extLst>
          </p:cNvPr>
          <p:cNvSpPr/>
          <p:nvPr/>
        </p:nvSpPr>
        <p:spPr>
          <a:xfrm>
            <a:off x="758671" y="5563579"/>
            <a:ext cx="576350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Analisis yang mengarah pada deskripsi fenomena </a:t>
            </a:r>
            <a:r>
              <a:rPr lang="en-US" sz="2000" dirty="0" err="1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geosfer</a:t>
            </a:r>
            <a:r>
              <a:rPr kumimoji="1" lang="en-US" altLang="ja-JP" sz="2000" dirty="0">
                <a:solidFill>
                  <a:schemeClr val="bg1"/>
                </a:solidFill>
              </a:rPr>
              <a:t> </a:t>
            </a:r>
            <a:endParaRPr kumimoji="1" lang="ja-JP" alt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3408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/>
      <p:bldP spid="13" grpId="0"/>
      <p:bldP spid="14" grpId="0"/>
      <p:bldP spid="15" grpId="0" animBg="1"/>
      <p:bldP spid="16" grpId="0"/>
      <p:bldP spid="17" grpId="0"/>
      <p:bldP spid="18" grpId="0" animBg="1"/>
      <p:bldP spid="19" grpId="0"/>
      <p:bldP spid="20" grpId="0"/>
      <p:bldP spid="21" grpId="0" animBg="1"/>
      <p:bldP spid="22" grpId="0"/>
      <p:bldP spid="2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3"/>
          <p:cNvGrpSpPr/>
          <p:nvPr/>
        </p:nvGrpSpPr>
        <p:grpSpPr>
          <a:xfrm rot="17100000">
            <a:off x="4415471" y="1613249"/>
            <a:ext cx="3360000" cy="3360292"/>
            <a:chOff x="6682240" y="2680152"/>
            <a:chExt cx="5040000" cy="5040000"/>
          </a:xfrm>
        </p:grpSpPr>
        <p:sp>
          <p:nvSpPr>
            <p:cNvPr id="3" name="円/楕円 14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4" name="アーチ 15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801423"/>
                <a:gd name="adj3" fmla="val 1486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グループ化 16"/>
          <p:cNvGrpSpPr>
            <a:grpSpLocks noChangeAspect="1"/>
          </p:cNvGrpSpPr>
          <p:nvPr/>
        </p:nvGrpSpPr>
        <p:grpSpPr>
          <a:xfrm rot="11994079">
            <a:off x="4295315" y="1493395"/>
            <a:ext cx="3600312" cy="3600000"/>
            <a:chOff x="6682240" y="2680152"/>
            <a:chExt cx="5040000" cy="5040000"/>
          </a:xfrm>
        </p:grpSpPr>
        <p:sp>
          <p:nvSpPr>
            <p:cNvPr id="6" name="円/楕円 17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7" name="アーチ 18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829372"/>
                <a:gd name="adj3" fmla="val 1485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グループ化 19"/>
          <p:cNvGrpSpPr>
            <a:grpSpLocks noChangeAspect="1"/>
          </p:cNvGrpSpPr>
          <p:nvPr/>
        </p:nvGrpSpPr>
        <p:grpSpPr>
          <a:xfrm rot="3600000">
            <a:off x="4175471" y="1373228"/>
            <a:ext cx="3840000" cy="3840333"/>
            <a:chOff x="6682240" y="2680152"/>
            <a:chExt cx="5040000" cy="5040000"/>
          </a:xfrm>
        </p:grpSpPr>
        <p:sp>
          <p:nvSpPr>
            <p:cNvPr id="9" name="円/楕円 20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0" name="アーチ 21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90965"/>
                <a:gd name="adj3" fmla="val 1411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1" name="グループ化 22"/>
          <p:cNvGrpSpPr>
            <a:grpSpLocks noChangeAspect="1"/>
          </p:cNvGrpSpPr>
          <p:nvPr/>
        </p:nvGrpSpPr>
        <p:grpSpPr>
          <a:xfrm rot="18000000">
            <a:off x="4055471" y="1253218"/>
            <a:ext cx="4080000" cy="4080354"/>
            <a:chOff x="6682240" y="2680152"/>
            <a:chExt cx="5040000" cy="5040000"/>
          </a:xfrm>
        </p:grpSpPr>
        <p:sp>
          <p:nvSpPr>
            <p:cNvPr id="12" name="円/楕円 23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3" name="アーチ 24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81764"/>
                <a:gd name="adj3" fmla="val 1346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4" name="グループ化 25"/>
          <p:cNvGrpSpPr>
            <a:grpSpLocks noChangeAspect="1"/>
          </p:cNvGrpSpPr>
          <p:nvPr/>
        </p:nvGrpSpPr>
        <p:grpSpPr>
          <a:xfrm rot="7511662">
            <a:off x="3935471" y="1133207"/>
            <a:ext cx="4320000" cy="4320375"/>
            <a:chOff x="6682240" y="2680152"/>
            <a:chExt cx="5040000" cy="5040000"/>
          </a:xfrm>
        </p:grpSpPr>
        <p:sp>
          <p:nvSpPr>
            <p:cNvPr id="15" name="円/楕円 26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6" name="アーチ 27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55127"/>
                <a:gd name="adj3" fmla="val 1245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グループ化 28"/>
          <p:cNvGrpSpPr>
            <a:grpSpLocks noChangeAspect="1"/>
          </p:cNvGrpSpPr>
          <p:nvPr/>
        </p:nvGrpSpPr>
        <p:grpSpPr>
          <a:xfrm rot="10993309">
            <a:off x="3815273" y="1013395"/>
            <a:ext cx="4560396" cy="4560000"/>
            <a:chOff x="6682240" y="2680152"/>
            <a:chExt cx="5040000" cy="5040000"/>
          </a:xfrm>
        </p:grpSpPr>
        <p:sp>
          <p:nvSpPr>
            <p:cNvPr id="18" name="円/楕円 29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9" name="アーチ 30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48913"/>
                <a:gd name="adj3" fmla="val 1106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sp>
        <p:nvSpPr>
          <p:cNvPr id="20" name="タイトル 1"/>
          <p:cNvSpPr txBox="1">
            <a:spLocks/>
          </p:cNvSpPr>
          <p:nvPr/>
        </p:nvSpPr>
        <p:spPr>
          <a:xfrm>
            <a:off x="895360" y="2699455"/>
            <a:ext cx="10363200" cy="1496028"/>
          </a:xfrm>
          <a:prstGeom prst="rect">
            <a:avLst/>
          </a:prstGeom>
        </p:spPr>
        <p:txBody>
          <a:bodyPr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400" kern="1200" baseline="0">
                <a:solidFill>
                  <a:schemeClr val="accent1"/>
                </a:solidFill>
                <a:latin typeface="Route 159 UltraLight" pitchFamily="50" charset="0"/>
                <a:ea typeface="+mj-ea"/>
                <a:cs typeface="+mj-cs"/>
              </a:defRPr>
            </a:lvl1pPr>
          </a:lstStyle>
          <a:p>
            <a:r>
              <a:rPr kumimoji="1" lang="en-US" altLang="ja-JP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MEMBUAT LAPORAN </a:t>
            </a:r>
          </a:p>
          <a:p>
            <a:r>
              <a:rPr kumimoji="1" lang="en-US" altLang="ja-JP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PENELITIAN </a:t>
            </a:r>
            <a:r>
              <a:rPr kumimoji="1" lang="en-US" altLang="ja-JP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GEOGRAFI</a:t>
            </a:r>
          </a:p>
        </p:txBody>
      </p:sp>
      <p:sp>
        <p:nvSpPr>
          <p:cNvPr id="21" name="テキスト プレースホルダー 8"/>
          <p:cNvSpPr txBox="1">
            <a:spLocks/>
          </p:cNvSpPr>
          <p:nvPr/>
        </p:nvSpPr>
        <p:spPr>
          <a:xfrm>
            <a:off x="994482" y="4137367"/>
            <a:ext cx="10370052" cy="576031"/>
          </a:xfrm>
          <a:prstGeom prst="rect">
            <a:avLst/>
          </a:prstGeom>
        </p:spPr>
        <p:txBody>
          <a:bodyPr anchor="b">
            <a:no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2"/>
                </a:solidFill>
                <a:latin typeface="Route 159 UltraLight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sz="3600" b="1" dirty="0" smtClean="0">
                <a:solidFill>
                  <a:srgbClr val="0070C0"/>
                </a:solidFill>
                <a:latin typeface="+mn-lt"/>
              </a:rPr>
              <a:t>BAB 3 </a:t>
            </a:r>
            <a:endParaRPr kumimoji="1" lang="ja-JP" altLang="en-US" sz="3600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22" name="円/楕円 38"/>
          <p:cNvSpPr/>
          <p:nvPr/>
        </p:nvSpPr>
        <p:spPr>
          <a:xfrm>
            <a:off x="4693247" y="1975312"/>
            <a:ext cx="576114" cy="5760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  <p:sp>
        <p:nvSpPr>
          <p:cNvPr id="23" name="円/楕円 39"/>
          <p:cNvSpPr/>
          <p:nvPr/>
        </p:nvSpPr>
        <p:spPr>
          <a:xfrm>
            <a:off x="5436378" y="1975312"/>
            <a:ext cx="576114" cy="5760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  <p:sp>
        <p:nvSpPr>
          <p:cNvPr id="24" name="円/楕円 40"/>
          <p:cNvSpPr/>
          <p:nvPr/>
        </p:nvSpPr>
        <p:spPr>
          <a:xfrm>
            <a:off x="6179508" y="1975312"/>
            <a:ext cx="576114" cy="57606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  <p:sp>
        <p:nvSpPr>
          <p:cNvPr id="25" name="円/楕円 41"/>
          <p:cNvSpPr/>
          <p:nvPr/>
        </p:nvSpPr>
        <p:spPr>
          <a:xfrm>
            <a:off x="6922638" y="1975312"/>
            <a:ext cx="576114" cy="57606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</p:spTree>
    <p:extLst>
      <p:ext uri="{BB962C8B-B14F-4D97-AF65-F5344CB8AC3E}">
        <p14:creationId xmlns:p14="http://schemas.microsoft.com/office/powerpoint/2010/main" val="52939333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9" presetClass="entr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5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45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45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45" presetClass="exit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45" presetClass="exit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45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2" presetClass="entr" presetSubtype="2" decel="100000" fill="hold" grpId="0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8" decel="10000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1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1" decel="10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1" decel="10000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1" decel="10000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45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45" presetClass="entr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45" presetClass="entr" presetSubtype="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45" presetClass="entr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150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84"/>
          <a:stretch/>
        </p:blipFill>
        <p:spPr>
          <a:xfrm>
            <a:off x="5218906" y="-89357"/>
            <a:ext cx="6987988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-1" y="0"/>
            <a:ext cx="6106858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336176" y="6414700"/>
            <a:ext cx="4070992" cy="353943"/>
            <a:chOff x="336176" y="6414700"/>
            <a:chExt cx="4070992" cy="353943"/>
          </a:xfrm>
        </p:grpSpPr>
        <p:cxnSp>
          <p:nvCxnSpPr>
            <p:cNvPr id="5" name="Straight Connector 4"/>
            <p:cNvCxnSpPr/>
            <p:nvPr userDrawn="1"/>
          </p:nvCxnSpPr>
          <p:spPr>
            <a:xfrm>
              <a:off x="336176" y="6596956"/>
              <a:ext cx="1465730" cy="0"/>
            </a:xfrm>
            <a:prstGeom prst="line">
              <a:avLst/>
            </a:prstGeom>
            <a:ln w="22225">
              <a:solidFill>
                <a:srgbClr val="D0627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TextBox 5"/>
            <p:cNvSpPr txBox="1"/>
            <p:nvPr userDrawn="1"/>
          </p:nvSpPr>
          <p:spPr>
            <a:xfrm>
              <a:off x="1815353" y="6414700"/>
              <a:ext cx="2591815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700" b="1" dirty="0" err="1" smtClean="0">
                  <a:solidFill>
                    <a:srgbClr val="08468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Kurikulum</a:t>
              </a:r>
              <a:r>
                <a:rPr lang="en-US" sz="17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700" b="1" dirty="0" smtClean="0">
                  <a:solidFill>
                    <a:srgbClr val="E9668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Merdeka</a:t>
              </a:r>
              <a:endParaRPr lang="en-US" sz="1700" b="1" dirty="0">
                <a:solidFill>
                  <a:srgbClr val="E9668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73EBB3A5-57AF-4A9C-9316-70D696151BA5}"/>
              </a:ext>
            </a:extLst>
          </p:cNvPr>
          <p:cNvSpPr txBox="1"/>
          <p:nvPr/>
        </p:nvSpPr>
        <p:spPr>
          <a:xfrm>
            <a:off x="15196" y="325702"/>
            <a:ext cx="6051064" cy="126188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3800" b="1" dirty="0" smtClean="0">
                <a:solidFill>
                  <a:schemeClr val="bg1"/>
                </a:solidFill>
                <a:cs typeface="Arial" pitchFamily="34" charset="0"/>
              </a:rPr>
              <a:t>Bab 3 </a:t>
            </a:r>
          </a:p>
          <a:p>
            <a:pPr algn="ctr"/>
            <a:r>
              <a:rPr lang="en-US" altLang="ko-KR" sz="3800" b="1" dirty="0" smtClean="0">
                <a:solidFill>
                  <a:schemeClr val="bg1"/>
                </a:solidFill>
                <a:cs typeface="Arial" pitchFamily="34" charset="0"/>
              </a:rPr>
              <a:t>Penelitian Geografi</a:t>
            </a:r>
            <a:endParaRPr lang="ko-KR" altLang="en-US" sz="3800" b="1" dirty="0">
              <a:solidFill>
                <a:schemeClr val="bg1"/>
              </a:solidFill>
              <a:cs typeface="Arial" pitchFamily="3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047" y="1788132"/>
            <a:ext cx="4764145" cy="4764145"/>
          </a:xfrm>
          <a:prstGeom prst="rect">
            <a:avLst/>
          </a:prstGeom>
        </p:spPr>
      </p:pic>
      <p:sp>
        <p:nvSpPr>
          <p:cNvPr id="13" name="円/楕円 4"/>
          <p:cNvSpPr/>
          <p:nvPr/>
        </p:nvSpPr>
        <p:spPr>
          <a:xfrm>
            <a:off x="5791940" y="2267725"/>
            <a:ext cx="548640" cy="54864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400" dirty="0"/>
              <a:t>1</a:t>
            </a:r>
            <a:endParaRPr kumimoji="1" lang="ja-JP" altLang="en-US" sz="2400" dirty="0"/>
          </a:p>
        </p:txBody>
      </p:sp>
      <p:sp>
        <p:nvSpPr>
          <p:cNvPr id="14" name="テキスト プレースホルダー 6"/>
          <p:cNvSpPr txBox="1">
            <a:spLocks/>
          </p:cNvSpPr>
          <p:nvPr/>
        </p:nvSpPr>
        <p:spPr>
          <a:xfrm>
            <a:off x="6368812" y="2192296"/>
            <a:ext cx="5520334" cy="624069"/>
          </a:xfrm>
          <a:prstGeom prst="rect">
            <a:avLst/>
          </a:prstGeom>
        </p:spPr>
        <p:txBody>
          <a:bodyPr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Pengertian Penelitian Geografi</a:t>
            </a:r>
            <a:endParaRPr kumimoji="1" lang="ja-JP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15" name="円/楕円 4"/>
          <p:cNvSpPr/>
          <p:nvPr/>
        </p:nvSpPr>
        <p:spPr>
          <a:xfrm>
            <a:off x="5791940" y="3232307"/>
            <a:ext cx="548640" cy="54864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400" dirty="0"/>
              <a:t>2</a:t>
            </a:r>
            <a:endParaRPr kumimoji="1" lang="ja-JP" altLang="en-US" sz="2400" dirty="0"/>
          </a:p>
        </p:txBody>
      </p:sp>
      <p:sp>
        <p:nvSpPr>
          <p:cNvPr id="16" name="テキスト プレースホルダー 6"/>
          <p:cNvSpPr txBox="1">
            <a:spLocks/>
          </p:cNvSpPr>
          <p:nvPr/>
        </p:nvSpPr>
        <p:spPr>
          <a:xfrm>
            <a:off x="6371643" y="3156878"/>
            <a:ext cx="5520334" cy="624069"/>
          </a:xfrm>
          <a:prstGeom prst="rect">
            <a:avLst/>
          </a:prstGeom>
        </p:spPr>
        <p:txBody>
          <a:bodyPr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Jenis-Jenis Penelitian Geografi</a:t>
            </a:r>
            <a:endParaRPr kumimoji="1" lang="ja-JP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17" name="円/楕円 4"/>
          <p:cNvSpPr/>
          <p:nvPr/>
        </p:nvSpPr>
        <p:spPr>
          <a:xfrm>
            <a:off x="5791940" y="4135275"/>
            <a:ext cx="548640" cy="54864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400" dirty="0"/>
              <a:t>3</a:t>
            </a:r>
            <a:endParaRPr kumimoji="1" lang="ja-JP" altLang="en-US" sz="2400" dirty="0"/>
          </a:p>
        </p:txBody>
      </p:sp>
      <p:sp>
        <p:nvSpPr>
          <p:cNvPr id="18" name="テキスト プレースホルダー 6"/>
          <p:cNvSpPr txBox="1">
            <a:spLocks/>
          </p:cNvSpPr>
          <p:nvPr/>
        </p:nvSpPr>
        <p:spPr>
          <a:xfrm>
            <a:off x="6368812" y="4098795"/>
            <a:ext cx="5520334" cy="753507"/>
          </a:xfrm>
          <a:prstGeom prst="rect">
            <a:avLst/>
          </a:prstGeom>
        </p:spPr>
        <p:txBody>
          <a:bodyPr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Pengamatan Fenomena Geografi dan Penelitian Geografi</a:t>
            </a:r>
            <a:endParaRPr kumimoji="1" lang="ja-JP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19" name="円/楕円 4"/>
          <p:cNvSpPr/>
          <p:nvPr/>
        </p:nvSpPr>
        <p:spPr>
          <a:xfrm>
            <a:off x="5791940" y="5151558"/>
            <a:ext cx="548640" cy="54864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400" dirty="0"/>
              <a:t>4</a:t>
            </a:r>
            <a:endParaRPr kumimoji="1" lang="ja-JP" altLang="en-US" sz="2400" dirty="0"/>
          </a:p>
        </p:txBody>
      </p:sp>
      <p:sp>
        <p:nvSpPr>
          <p:cNvPr id="20" name="テキスト プレースホルダー 6"/>
          <p:cNvSpPr txBox="1">
            <a:spLocks/>
          </p:cNvSpPr>
          <p:nvPr/>
        </p:nvSpPr>
        <p:spPr>
          <a:xfrm>
            <a:off x="6371643" y="5062682"/>
            <a:ext cx="5520334" cy="624069"/>
          </a:xfrm>
          <a:prstGeom prst="rect">
            <a:avLst/>
          </a:prstGeom>
        </p:spPr>
        <p:txBody>
          <a:bodyPr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Membuat Laporan Penelitian Geografi</a:t>
            </a:r>
            <a:endParaRPr kumimoji="1" lang="ja-JP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31863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1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1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1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/>
      <p:bldP spid="13" grpId="0" animBg="1"/>
      <p:bldP spid="14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 animBg="1"/>
      <p:bldP spid="16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 animBg="1"/>
      <p:bldP spid="18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animBg="1"/>
      <p:bldP spid="20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xmlns="" id="{A8F344DA-50C2-426C-9EE3-7D4A855D405B}"/>
              </a:ext>
            </a:extLst>
          </p:cNvPr>
          <p:cNvSpPr txBox="1">
            <a:spLocks/>
          </p:cNvSpPr>
          <p:nvPr/>
        </p:nvSpPr>
        <p:spPr>
          <a:xfrm>
            <a:off x="0" y="103004"/>
            <a:ext cx="5590669" cy="56669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kumimoji="1" lang="en-US" altLang="ja-JP" sz="3200" b="1" dirty="0">
                <a:solidFill>
                  <a:srgbClr val="009999"/>
                </a:solidFill>
                <a:latin typeface="+mn-lt"/>
              </a:rPr>
              <a:t>Penyusunan Laporan Penelitian</a:t>
            </a:r>
            <a:endParaRPr kumimoji="1" lang="ja-JP" altLang="en-US" sz="3200" b="1" dirty="0">
              <a:solidFill>
                <a:srgbClr val="009999"/>
              </a:solidFill>
              <a:latin typeface="+mn-lt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xmlns="" id="{6372BD77-40E0-48A1-AE08-557A0401A667}"/>
              </a:ext>
            </a:extLst>
          </p:cNvPr>
          <p:cNvCxnSpPr>
            <a:cxnSpLocks/>
          </p:cNvCxnSpPr>
          <p:nvPr/>
        </p:nvCxnSpPr>
        <p:spPr>
          <a:xfrm>
            <a:off x="1520924" y="1248422"/>
            <a:ext cx="7914028" cy="4959686"/>
          </a:xfrm>
          <a:prstGeom prst="line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Oval 3">
            <a:extLst>
              <a:ext uri="{FF2B5EF4-FFF2-40B4-BE49-F238E27FC236}">
                <a16:creationId xmlns:a16="http://schemas.microsoft.com/office/drawing/2014/main" xmlns="" id="{C75189FF-FF5A-46E9-8928-D84CAD3BE18A}"/>
              </a:ext>
            </a:extLst>
          </p:cNvPr>
          <p:cNvSpPr/>
          <p:nvPr/>
        </p:nvSpPr>
        <p:spPr>
          <a:xfrm>
            <a:off x="1338044" y="1065542"/>
            <a:ext cx="365760" cy="365760"/>
          </a:xfrm>
          <a:prstGeom prst="ellipse">
            <a:avLst/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xmlns="" id="{2BFB54D4-E376-4A89-874A-22F86A17EA13}"/>
              </a:ext>
            </a:extLst>
          </p:cNvPr>
          <p:cNvSpPr/>
          <p:nvPr/>
        </p:nvSpPr>
        <p:spPr>
          <a:xfrm>
            <a:off x="1292324" y="1019822"/>
            <a:ext cx="457200" cy="4572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xmlns="" id="{178B2202-57F3-407E-8336-5227403AF0AD}"/>
              </a:ext>
            </a:extLst>
          </p:cNvPr>
          <p:cNvSpPr/>
          <p:nvPr/>
        </p:nvSpPr>
        <p:spPr>
          <a:xfrm>
            <a:off x="4607611" y="3133905"/>
            <a:ext cx="365760" cy="365760"/>
          </a:xfrm>
          <a:prstGeom prst="ellipse">
            <a:avLst/>
          </a:prstGeom>
          <a:solidFill>
            <a:srgbClr val="20B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xmlns="" id="{C4C318C7-D3BF-402D-A7B4-8802EC1D5F52}"/>
              </a:ext>
            </a:extLst>
          </p:cNvPr>
          <p:cNvSpPr/>
          <p:nvPr/>
        </p:nvSpPr>
        <p:spPr>
          <a:xfrm>
            <a:off x="4561891" y="3088185"/>
            <a:ext cx="457200" cy="457200"/>
          </a:xfrm>
          <a:prstGeom prst="ellipse">
            <a:avLst/>
          </a:prstGeom>
          <a:noFill/>
          <a:ln>
            <a:solidFill>
              <a:srgbClr val="20BA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xmlns="" id="{EEE92148-33D9-4A71-A78C-56CB7E0B1B72}"/>
              </a:ext>
            </a:extLst>
          </p:cNvPr>
          <p:cNvSpPr/>
          <p:nvPr/>
        </p:nvSpPr>
        <p:spPr>
          <a:xfrm>
            <a:off x="7684515" y="5092943"/>
            <a:ext cx="365760" cy="36576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xmlns="" id="{1EC3D824-E313-41C6-BC3B-893B4272A3BD}"/>
              </a:ext>
            </a:extLst>
          </p:cNvPr>
          <p:cNvSpPr/>
          <p:nvPr/>
        </p:nvSpPr>
        <p:spPr>
          <a:xfrm>
            <a:off x="7638795" y="5047223"/>
            <a:ext cx="457200" cy="457200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xmlns="" id="{CC324B73-8FCE-432F-943D-10CF8426A4FF}"/>
              </a:ext>
            </a:extLst>
          </p:cNvPr>
          <p:cNvSpPr/>
          <p:nvPr/>
        </p:nvSpPr>
        <p:spPr>
          <a:xfrm>
            <a:off x="1991979" y="1501960"/>
            <a:ext cx="274320" cy="274320"/>
          </a:xfrm>
          <a:prstGeom prst="ellipse">
            <a:avLst/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xmlns="" id="{FC58C9F7-59FD-40E0-8016-A5EA16D66D83}"/>
              </a:ext>
            </a:extLst>
          </p:cNvPr>
          <p:cNvSpPr/>
          <p:nvPr/>
        </p:nvSpPr>
        <p:spPr>
          <a:xfrm>
            <a:off x="2634900" y="1887116"/>
            <a:ext cx="274320" cy="274320"/>
          </a:xfrm>
          <a:prstGeom prst="ellipse">
            <a:avLst/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xmlns="" id="{62CD1790-7E67-4DC8-9734-363A90EAAE76}"/>
              </a:ext>
            </a:extLst>
          </p:cNvPr>
          <p:cNvSpPr/>
          <p:nvPr/>
        </p:nvSpPr>
        <p:spPr>
          <a:xfrm>
            <a:off x="3263968" y="2272273"/>
            <a:ext cx="274320" cy="274320"/>
          </a:xfrm>
          <a:prstGeom prst="ellipse">
            <a:avLst/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xmlns="" id="{BDEA2CBD-5FDC-4F1F-92D1-DE4C634FE762}"/>
              </a:ext>
            </a:extLst>
          </p:cNvPr>
          <p:cNvSpPr/>
          <p:nvPr/>
        </p:nvSpPr>
        <p:spPr>
          <a:xfrm>
            <a:off x="3893035" y="2682488"/>
            <a:ext cx="274320" cy="274320"/>
          </a:xfrm>
          <a:prstGeom prst="ellipse">
            <a:avLst/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xmlns="" id="{AA7DBEFA-1B39-43D7-B038-D04D9D3D4B20}"/>
              </a:ext>
            </a:extLst>
          </p:cNvPr>
          <p:cNvSpPr/>
          <p:nvPr/>
        </p:nvSpPr>
        <p:spPr>
          <a:xfrm>
            <a:off x="5425792" y="3636827"/>
            <a:ext cx="274320" cy="274320"/>
          </a:xfrm>
          <a:prstGeom prst="ellipse">
            <a:avLst/>
          </a:prstGeom>
          <a:solidFill>
            <a:srgbClr val="20B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xmlns="" id="{AA9C20E7-9704-4CF1-A321-3C2EC47B3839}"/>
              </a:ext>
            </a:extLst>
          </p:cNvPr>
          <p:cNvSpPr/>
          <p:nvPr/>
        </p:nvSpPr>
        <p:spPr>
          <a:xfrm>
            <a:off x="5907168" y="3966567"/>
            <a:ext cx="274320" cy="274320"/>
          </a:xfrm>
          <a:prstGeom prst="ellipse">
            <a:avLst/>
          </a:prstGeom>
          <a:solidFill>
            <a:srgbClr val="20B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xmlns="" id="{CF9D8489-CA6E-4D56-B5AB-FAFF3D22E8A9}"/>
              </a:ext>
            </a:extLst>
          </p:cNvPr>
          <p:cNvSpPr/>
          <p:nvPr/>
        </p:nvSpPr>
        <p:spPr>
          <a:xfrm>
            <a:off x="6456225" y="4303232"/>
            <a:ext cx="274320" cy="274320"/>
          </a:xfrm>
          <a:prstGeom prst="ellipse">
            <a:avLst/>
          </a:prstGeom>
          <a:solidFill>
            <a:srgbClr val="20B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xmlns="" id="{F86E9332-B403-4C56-8A0C-FE8CED7E40A7}"/>
              </a:ext>
            </a:extLst>
          </p:cNvPr>
          <p:cNvSpPr/>
          <p:nvPr/>
        </p:nvSpPr>
        <p:spPr>
          <a:xfrm>
            <a:off x="7058828" y="4689773"/>
            <a:ext cx="274320" cy="274320"/>
          </a:xfrm>
          <a:prstGeom prst="ellipse">
            <a:avLst/>
          </a:prstGeom>
          <a:solidFill>
            <a:srgbClr val="20B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xmlns="" id="{26721F4A-D3D6-437E-A828-3BFD37C14027}"/>
              </a:ext>
            </a:extLst>
          </p:cNvPr>
          <p:cNvSpPr/>
          <p:nvPr/>
        </p:nvSpPr>
        <p:spPr>
          <a:xfrm>
            <a:off x="8324595" y="5458703"/>
            <a:ext cx="274320" cy="27432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xmlns="" id="{9974E2C4-C0B7-441C-8B00-CBDDEE881850}"/>
              </a:ext>
            </a:extLst>
          </p:cNvPr>
          <p:cNvSpPr/>
          <p:nvPr/>
        </p:nvSpPr>
        <p:spPr>
          <a:xfrm>
            <a:off x="8811460" y="5780126"/>
            <a:ext cx="274320" cy="27432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xmlns="" id="{623FC7D1-4D0F-4FB8-BC88-FC3652F550DF}"/>
              </a:ext>
            </a:extLst>
          </p:cNvPr>
          <p:cNvSpPr/>
          <p:nvPr/>
        </p:nvSpPr>
        <p:spPr>
          <a:xfrm>
            <a:off x="9306341" y="6073722"/>
            <a:ext cx="274320" cy="27432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EE00806D-D4A6-4025-82AE-C1312A62D57E}"/>
              </a:ext>
            </a:extLst>
          </p:cNvPr>
          <p:cNvSpPr txBox="1"/>
          <p:nvPr/>
        </p:nvSpPr>
        <p:spPr>
          <a:xfrm>
            <a:off x="1671763" y="805425"/>
            <a:ext cx="212910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/>
              <a:t>Bagian Pembuka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39757EDD-8D73-44FA-9420-05719E7539C9}"/>
              </a:ext>
            </a:extLst>
          </p:cNvPr>
          <p:cNvSpPr txBox="1"/>
          <p:nvPr/>
        </p:nvSpPr>
        <p:spPr>
          <a:xfrm>
            <a:off x="3289204" y="3157923"/>
            <a:ext cx="129554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/>
              <a:t>Bagian Isi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29E4F172-8152-417D-A738-BD1055178131}"/>
              </a:ext>
            </a:extLst>
          </p:cNvPr>
          <p:cNvSpPr txBox="1"/>
          <p:nvPr/>
        </p:nvSpPr>
        <p:spPr>
          <a:xfrm>
            <a:off x="8112416" y="4931625"/>
            <a:ext cx="202837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/>
              <a:t>Bagian Penutup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1DE0F6B3-6DA9-4494-B30F-A63A2173BB17}"/>
              </a:ext>
            </a:extLst>
          </p:cNvPr>
          <p:cNvSpPr txBox="1"/>
          <p:nvPr/>
        </p:nvSpPr>
        <p:spPr>
          <a:xfrm>
            <a:off x="2339195" y="1365290"/>
            <a:ext cx="17171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Halaman Judul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84C38A46-AC14-4C85-807A-37126A611DD4}"/>
              </a:ext>
            </a:extLst>
          </p:cNvPr>
          <p:cNvSpPr txBox="1"/>
          <p:nvPr/>
        </p:nvSpPr>
        <p:spPr>
          <a:xfrm>
            <a:off x="2909220" y="1776280"/>
            <a:ext cx="17577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Kata Pengantar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2765F6A3-4616-4070-895D-2F099AB836CB}"/>
              </a:ext>
            </a:extLst>
          </p:cNvPr>
          <p:cNvSpPr txBox="1"/>
          <p:nvPr/>
        </p:nvSpPr>
        <p:spPr>
          <a:xfrm>
            <a:off x="3538288" y="2176390"/>
            <a:ext cx="11210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Daftar Isi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106A4282-B36D-40B1-BF09-0FBBC68EC54C}"/>
              </a:ext>
            </a:extLst>
          </p:cNvPr>
          <p:cNvSpPr txBox="1"/>
          <p:nvPr/>
        </p:nvSpPr>
        <p:spPr>
          <a:xfrm>
            <a:off x="4202222" y="2552271"/>
            <a:ext cx="446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Daftar Gambar, Tabel, dan Lampiran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752ADF6D-042E-4072-8532-13AA0DFC9976}"/>
              </a:ext>
            </a:extLst>
          </p:cNvPr>
          <p:cNvSpPr txBox="1"/>
          <p:nvPr/>
        </p:nvSpPr>
        <p:spPr>
          <a:xfrm>
            <a:off x="3165854" y="3633026"/>
            <a:ext cx="21977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/>
              <a:t>Bab 1 Pendahuluan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9DBAE989-1C78-4B5B-A8AF-27D49B9F270C}"/>
              </a:ext>
            </a:extLst>
          </p:cNvPr>
          <p:cNvSpPr txBox="1"/>
          <p:nvPr/>
        </p:nvSpPr>
        <p:spPr>
          <a:xfrm>
            <a:off x="3301601" y="4003229"/>
            <a:ext cx="25900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/>
              <a:t>Bab 2 Tinjauan Pustaka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5D3E7E21-32C3-4C66-8EAF-A76F9EB0ED01}"/>
              </a:ext>
            </a:extLst>
          </p:cNvPr>
          <p:cNvSpPr txBox="1"/>
          <p:nvPr/>
        </p:nvSpPr>
        <p:spPr>
          <a:xfrm>
            <a:off x="3631184" y="4328940"/>
            <a:ext cx="27549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/>
              <a:t>Bab 3 Metode Penelitian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D251C0B5-7845-47F7-8CCA-0B4886F8D423}"/>
              </a:ext>
            </a:extLst>
          </p:cNvPr>
          <p:cNvSpPr txBox="1"/>
          <p:nvPr/>
        </p:nvSpPr>
        <p:spPr>
          <a:xfrm>
            <a:off x="4774043" y="4696181"/>
            <a:ext cx="21993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dirty="0"/>
              <a:t>Bab 4 Pembahasan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3826CE30-2431-41C8-9A2C-1326BBC4A8C2}"/>
              </a:ext>
            </a:extLst>
          </p:cNvPr>
          <p:cNvSpPr txBox="1"/>
          <p:nvPr/>
        </p:nvSpPr>
        <p:spPr>
          <a:xfrm>
            <a:off x="8581418" y="5305041"/>
            <a:ext cx="28900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Bab 5 Simpulan dan Saran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E213B4FE-8E1F-4B4B-8A46-363964B6F624}"/>
              </a:ext>
            </a:extLst>
          </p:cNvPr>
          <p:cNvSpPr txBox="1"/>
          <p:nvPr/>
        </p:nvSpPr>
        <p:spPr>
          <a:xfrm>
            <a:off x="9067917" y="5663069"/>
            <a:ext cx="17053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Daftar Pustaka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C5AF14EB-5DD7-4410-997C-335900878B7B}"/>
              </a:ext>
            </a:extLst>
          </p:cNvPr>
          <p:cNvSpPr txBox="1"/>
          <p:nvPr/>
        </p:nvSpPr>
        <p:spPr>
          <a:xfrm>
            <a:off x="9578718" y="6021097"/>
            <a:ext cx="11572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Lampiran</a:t>
            </a:r>
          </a:p>
        </p:txBody>
      </p:sp>
      <p:grpSp>
        <p:nvGrpSpPr>
          <p:cNvPr id="35" name="グループ化 69">
            <a:extLst>
              <a:ext uri="{FF2B5EF4-FFF2-40B4-BE49-F238E27FC236}">
                <a16:creationId xmlns:a16="http://schemas.microsoft.com/office/drawing/2014/main" xmlns="" id="{849D79AD-EDB7-47A8-9B28-35F21F72BD65}"/>
              </a:ext>
            </a:extLst>
          </p:cNvPr>
          <p:cNvGrpSpPr/>
          <p:nvPr/>
        </p:nvGrpSpPr>
        <p:grpSpPr>
          <a:xfrm rot="7780790">
            <a:off x="-2561778" y="-2135968"/>
            <a:ext cx="1978051" cy="2446029"/>
            <a:chOff x="7305638" y="3002101"/>
            <a:chExt cx="2688353" cy="4554631"/>
          </a:xfrm>
        </p:grpSpPr>
        <p:grpSp>
          <p:nvGrpSpPr>
            <p:cNvPr id="36" name="グループ化 70">
              <a:extLst>
                <a:ext uri="{FF2B5EF4-FFF2-40B4-BE49-F238E27FC236}">
                  <a16:creationId xmlns:a16="http://schemas.microsoft.com/office/drawing/2014/main" xmlns="" id="{04D01E8F-DF80-4829-AB9A-A168A8CA9E9C}"/>
                </a:ext>
              </a:extLst>
            </p:cNvPr>
            <p:cNvGrpSpPr/>
            <p:nvPr userDrawn="1"/>
          </p:nvGrpSpPr>
          <p:grpSpPr>
            <a:xfrm>
              <a:off x="8267831" y="5345989"/>
              <a:ext cx="763508" cy="2210743"/>
              <a:chOff x="8267831" y="5345989"/>
              <a:chExt cx="763508" cy="2210743"/>
            </a:xfrm>
          </p:grpSpPr>
          <p:sp>
            <p:nvSpPr>
              <p:cNvPr id="60" name="円/楕円 94">
                <a:extLst>
                  <a:ext uri="{FF2B5EF4-FFF2-40B4-BE49-F238E27FC236}">
                    <a16:creationId xmlns:a16="http://schemas.microsoft.com/office/drawing/2014/main" xmlns="" id="{9E51F81E-83E3-4B49-AC8F-3CFEE689B83F}"/>
                  </a:ext>
                </a:extLst>
              </p:cNvPr>
              <p:cNvSpPr/>
              <p:nvPr userDrawn="1"/>
            </p:nvSpPr>
            <p:spPr>
              <a:xfrm>
                <a:off x="8267831" y="5345989"/>
                <a:ext cx="763508" cy="2210743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61" name="円/楕円 95">
                <a:extLst>
                  <a:ext uri="{FF2B5EF4-FFF2-40B4-BE49-F238E27FC236}">
                    <a16:creationId xmlns:a16="http://schemas.microsoft.com/office/drawing/2014/main" xmlns="" id="{5B5C4795-9593-4A97-AAF3-4E4FAD5DD423}"/>
                  </a:ext>
                </a:extLst>
              </p:cNvPr>
              <p:cNvSpPr/>
              <p:nvPr userDrawn="1"/>
            </p:nvSpPr>
            <p:spPr>
              <a:xfrm>
                <a:off x="8366877" y="5498390"/>
                <a:ext cx="566334" cy="1639824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37" name="弦 8">
              <a:extLst>
                <a:ext uri="{FF2B5EF4-FFF2-40B4-BE49-F238E27FC236}">
                  <a16:creationId xmlns:a16="http://schemas.microsoft.com/office/drawing/2014/main" xmlns="" id="{BA785075-12C5-4776-B79D-892D2BF4B5E0}"/>
                </a:ext>
              </a:extLst>
            </p:cNvPr>
            <p:cNvSpPr/>
            <p:nvPr userDrawn="1"/>
          </p:nvSpPr>
          <p:spPr>
            <a:xfrm rot="10800000">
              <a:off x="7932506" y="3996103"/>
              <a:ext cx="1435076" cy="2370993"/>
            </a:xfrm>
            <a:custGeom>
              <a:avLst/>
              <a:gdLst/>
              <a:ahLst/>
              <a:cxnLst/>
              <a:rect l="l" t="t" r="r" b="b"/>
              <a:pathLst>
                <a:path w="1969479" h="3253919">
                  <a:moveTo>
                    <a:pt x="984740" y="3253919"/>
                  </a:moveTo>
                  <a:cubicBezTo>
                    <a:pt x="362425" y="2811676"/>
                    <a:pt x="-3869" y="2109952"/>
                    <a:pt x="30" y="1362802"/>
                  </a:cubicBezTo>
                  <a:cubicBezTo>
                    <a:pt x="2628" y="865042"/>
                    <a:pt x="169314" y="389014"/>
                    <a:pt x="468726" y="0"/>
                  </a:cubicBezTo>
                  <a:lnTo>
                    <a:pt x="984740" y="0"/>
                  </a:lnTo>
                  <a:lnTo>
                    <a:pt x="1500508" y="0"/>
                  </a:lnTo>
                  <a:cubicBezTo>
                    <a:pt x="1805017" y="395392"/>
                    <a:pt x="1972090" y="880450"/>
                    <a:pt x="1969449" y="1386333"/>
                  </a:cubicBezTo>
                  <a:cubicBezTo>
                    <a:pt x="1965591" y="2125578"/>
                    <a:pt x="1599814" y="2816889"/>
                    <a:pt x="984740" y="325391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38" name="グループ化 72">
              <a:extLst>
                <a:ext uri="{FF2B5EF4-FFF2-40B4-BE49-F238E27FC236}">
                  <a16:creationId xmlns:a16="http://schemas.microsoft.com/office/drawing/2014/main" xmlns="" id="{7F0B4173-B71F-4E38-B428-41E9F3ADB4A3}"/>
                </a:ext>
              </a:extLst>
            </p:cNvPr>
            <p:cNvGrpSpPr/>
            <p:nvPr userDrawn="1"/>
          </p:nvGrpSpPr>
          <p:grpSpPr>
            <a:xfrm flipH="1">
              <a:off x="8650044" y="5266273"/>
              <a:ext cx="1343947" cy="1366912"/>
              <a:chOff x="7305639" y="5547570"/>
              <a:chExt cx="1343947" cy="1366912"/>
            </a:xfrm>
            <a:solidFill>
              <a:schemeClr val="accent2">
                <a:lumMod val="50000"/>
              </a:schemeClr>
            </a:solidFill>
          </p:grpSpPr>
          <p:sp>
            <p:nvSpPr>
              <p:cNvPr id="56" name="直角三角形 90">
                <a:extLst>
                  <a:ext uri="{FF2B5EF4-FFF2-40B4-BE49-F238E27FC236}">
                    <a16:creationId xmlns:a16="http://schemas.microsoft.com/office/drawing/2014/main" xmlns="" id="{5DA5CEAB-6105-4724-9C8C-4BFD4CFCA16D}"/>
                  </a:ext>
                </a:extLst>
              </p:cNvPr>
              <p:cNvSpPr/>
              <p:nvPr userDrawn="1"/>
            </p:nvSpPr>
            <p:spPr>
              <a:xfrm rot="5400000">
                <a:off x="7305639" y="6450248"/>
                <a:ext cx="464234" cy="464234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57" name="直角三角形 91">
                <a:extLst>
                  <a:ext uri="{FF2B5EF4-FFF2-40B4-BE49-F238E27FC236}">
                    <a16:creationId xmlns:a16="http://schemas.microsoft.com/office/drawing/2014/main" xmlns="" id="{ED8BE6FC-4D3D-4224-ABC6-0D7225036446}"/>
                  </a:ext>
                </a:extLst>
              </p:cNvPr>
              <p:cNvSpPr/>
              <p:nvPr userDrawn="1"/>
            </p:nvSpPr>
            <p:spPr>
              <a:xfrm rot="16200000">
                <a:off x="7305639" y="5547571"/>
                <a:ext cx="464234" cy="464234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58" name="正方形/長方形 92">
                <a:extLst>
                  <a:ext uri="{FF2B5EF4-FFF2-40B4-BE49-F238E27FC236}">
                    <a16:creationId xmlns:a16="http://schemas.microsoft.com/office/drawing/2014/main" xmlns="" id="{D02C810D-3DF8-44AC-A394-7534CCD90161}"/>
                  </a:ext>
                </a:extLst>
              </p:cNvPr>
              <p:cNvSpPr/>
              <p:nvPr userDrawn="1"/>
            </p:nvSpPr>
            <p:spPr>
              <a:xfrm>
                <a:off x="7305639" y="6011805"/>
                <a:ext cx="464234" cy="43844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59" name="正方形/長方形 93">
                <a:extLst>
                  <a:ext uri="{FF2B5EF4-FFF2-40B4-BE49-F238E27FC236}">
                    <a16:creationId xmlns:a16="http://schemas.microsoft.com/office/drawing/2014/main" xmlns="" id="{97EB4DA9-0DAA-4D59-89B4-AC05534CB684}"/>
                  </a:ext>
                </a:extLst>
              </p:cNvPr>
              <p:cNvSpPr/>
              <p:nvPr userDrawn="1"/>
            </p:nvSpPr>
            <p:spPr>
              <a:xfrm>
                <a:off x="7769874" y="5547570"/>
                <a:ext cx="879712" cy="9026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39" name="グループ化 73">
              <a:extLst>
                <a:ext uri="{FF2B5EF4-FFF2-40B4-BE49-F238E27FC236}">
                  <a16:creationId xmlns:a16="http://schemas.microsoft.com/office/drawing/2014/main" xmlns="" id="{96DFAF32-CDDE-461E-9F5F-C0EE3B3DAD59}"/>
                </a:ext>
              </a:extLst>
            </p:cNvPr>
            <p:cNvGrpSpPr/>
            <p:nvPr userDrawn="1"/>
          </p:nvGrpSpPr>
          <p:grpSpPr>
            <a:xfrm>
              <a:off x="7305638" y="5266273"/>
              <a:ext cx="1343947" cy="1366912"/>
              <a:chOff x="7305639" y="5547570"/>
              <a:chExt cx="1343947" cy="1366912"/>
            </a:xfrm>
            <a:solidFill>
              <a:schemeClr val="accent2">
                <a:lumMod val="50000"/>
              </a:schemeClr>
            </a:solidFill>
          </p:grpSpPr>
          <p:sp>
            <p:nvSpPr>
              <p:cNvPr id="52" name="直角三角形 86">
                <a:extLst>
                  <a:ext uri="{FF2B5EF4-FFF2-40B4-BE49-F238E27FC236}">
                    <a16:creationId xmlns:a16="http://schemas.microsoft.com/office/drawing/2014/main" xmlns="" id="{26E84970-0FD8-4DBB-9128-030C449F9C6C}"/>
                  </a:ext>
                </a:extLst>
              </p:cNvPr>
              <p:cNvSpPr/>
              <p:nvPr userDrawn="1"/>
            </p:nvSpPr>
            <p:spPr>
              <a:xfrm rot="5400000">
                <a:off x="7305639" y="6450248"/>
                <a:ext cx="464234" cy="464234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53" name="直角三角形 87">
                <a:extLst>
                  <a:ext uri="{FF2B5EF4-FFF2-40B4-BE49-F238E27FC236}">
                    <a16:creationId xmlns:a16="http://schemas.microsoft.com/office/drawing/2014/main" xmlns="" id="{4E38A02D-DB08-4753-82FE-DC8248246BF2}"/>
                  </a:ext>
                </a:extLst>
              </p:cNvPr>
              <p:cNvSpPr/>
              <p:nvPr userDrawn="1"/>
            </p:nvSpPr>
            <p:spPr>
              <a:xfrm rot="16200000">
                <a:off x="7305639" y="5547571"/>
                <a:ext cx="464234" cy="464234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54" name="正方形/長方形 88">
                <a:extLst>
                  <a:ext uri="{FF2B5EF4-FFF2-40B4-BE49-F238E27FC236}">
                    <a16:creationId xmlns:a16="http://schemas.microsoft.com/office/drawing/2014/main" xmlns="" id="{9E70F02E-5824-4EAC-B9D0-A6FD5B923332}"/>
                  </a:ext>
                </a:extLst>
              </p:cNvPr>
              <p:cNvSpPr/>
              <p:nvPr userDrawn="1"/>
            </p:nvSpPr>
            <p:spPr>
              <a:xfrm>
                <a:off x="7305639" y="6011805"/>
                <a:ext cx="464234" cy="43844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55" name="正方形/長方形 89">
                <a:extLst>
                  <a:ext uri="{FF2B5EF4-FFF2-40B4-BE49-F238E27FC236}">
                    <a16:creationId xmlns:a16="http://schemas.microsoft.com/office/drawing/2014/main" xmlns="" id="{F7A33F33-EB4A-4D99-A7EF-0F058CA9DDFD}"/>
                  </a:ext>
                </a:extLst>
              </p:cNvPr>
              <p:cNvSpPr/>
              <p:nvPr userDrawn="1"/>
            </p:nvSpPr>
            <p:spPr>
              <a:xfrm>
                <a:off x="7769874" y="5547570"/>
                <a:ext cx="879712" cy="9026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40" name="グループ化 74">
              <a:extLst>
                <a:ext uri="{FF2B5EF4-FFF2-40B4-BE49-F238E27FC236}">
                  <a16:creationId xmlns:a16="http://schemas.microsoft.com/office/drawing/2014/main" xmlns="" id="{D7036AA4-62C5-4135-866C-D5A92F05CA3D}"/>
                </a:ext>
              </a:extLst>
            </p:cNvPr>
            <p:cNvGrpSpPr/>
            <p:nvPr userDrawn="1"/>
          </p:nvGrpSpPr>
          <p:grpSpPr>
            <a:xfrm>
              <a:off x="7665303" y="3002101"/>
              <a:ext cx="1969480" cy="3253919"/>
              <a:chOff x="7665303" y="3002101"/>
              <a:chExt cx="1969480" cy="3253919"/>
            </a:xfrm>
          </p:grpSpPr>
          <p:sp>
            <p:nvSpPr>
              <p:cNvPr id="50" name="弦 8">
                <a:extLst>
                  <a:ext uri="{FF2B5EF4-FFF2-40B4-BE49-F238E27FC236}">
                    <a16:creationId xmlns:a16="http://schemas.microsoft.com/office/drawing/2014/main" xmlns="" id="{A1B3ACCE-6838-4814-9934-0C35AD5D3EC7}"/>
                  </a:ext>
                </a:extLst>
              </p:cNvPr>
              <p:cNvSpPr/>
              <p:nvPr userDrawn="1"/>
            </p:nvSpPr>
            <p:spPr>
              <a:xfrm rot="10800000">
                <a:off x="8650043" y="3002101"/>
                <a:ext cx="984740" cy="3253919"/>
              </a:xfrm>
              <a:custGeom>
                <a:avLst/>
                <a:gdLst/>
                <a:ahLst/>
                <a:cxnLst/>
                <a:rect l="l" t="t" r="r" b="b"/>
                <a:pathLst>
                  <a:path w="984740" h="3253919">
                    <a:moveTo>
                      <a:pt x="984740" y="3253919"/>
                    </a:moveTo>
                    <a:cubicBezTo>
                      <a:pt x="362425" y="2811676"/>
                      <a:pt x="-3869" y="2109952"/>
                      <a:pt x="30" y="1362802"/>
                    </a:cubicBezTo>
                    <a:cubicBezTo>
                      <a:pt x="2628" y="865042"/>
                      <a:pt x="169314" y="389014"/>
                      <a:pt x="468726" y="0"/>
                    </a:cubicBezTo>
                    <a:lnTo>
                      <a:pt x="984740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51" name="弦 8">
                <a:extLst>
                  <a:ext uri="{FF2B5EF4-FFF2-40B4-BE49-F238E27FC236}">
                    <a16:creationId xmlns:a16="http://schemas.microsoft.com/office/drawing/2014/main" xmlns="" id="{C0EF6A40-8BCC-473F-AD42-FC705A6A264E}"/>
                  </a:ext>
                </a:extLst>
              </p:cNvPr>
              <p:cNvSpPr/>
              <p:nvPr userDrawn="1"/>
            </p:nvSpPr>
            <p:spPr>
              <a:xfrm>
                <a:off x="7665303" y="3002101"/>
                <a:ext cx="984740" cy="3253919"/>
              </a:xfrm>
              <a:custGeom>
                <a:avLst/>
                <a:gdLst/>
                <a:ahLst/>
                <a:cxnLst/>
                <a:rect l="l" t="t" r="r" b="b"/>
                <a:pathLst>
                  <a:path w="984740" h="3253919">
                    <a:moveTo>
                      <a:pt x="984740" y="0"/>
                    </a:moveTo>
                    <a:lnTo>
                      <a:pt x="984740" y="3253919"/>
                    </a:lnTo>
                    <a:lnTo>
                      <a:pt x="468972" y="3253919"/>
                    </a:lnTo>
                    <a:cubicBezTo>
                      <a:pt x="164463" y="2858527"/>
                      <a:pt x="-2610" y="2373469"/>
                      <a:pt x="31" y="1867586"/>
                    </a:cubicBezTo>
                    <a:cubicBezTo>
                      <a:pt x="3889" y="1128341"/>
                      <a:pt x="369666" y="437030"/>
                      <a:pt x="984740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41" name="グループ化 75">
              <a:extLst>
                <a:ext uri="{FF2B5EF4-FFF2-40B4-BE49-F238E27FC236}">
                  <a16:creationId xmlns:a16="http://schemas.microsoft.com/office/drawing/2014/main" xmlns="" id="{AC3AB747-7C10-402B-AA35-2F2B15FEC41C}"/>
                </a:ext>
              </a:extLst>
            </p:cNvPr>
            <p:cNvGrpSpPr/>
            <p:nvPr userDrawn="1"/>
          </p:nvGrpSpPr>
          <p:grpSpPr>
            <a:xfrm>
              <a:off x="7830833" y="3002102"/>
              <a:ext cx="1639326" cy="1035326"/>
              <a:chOff x="7830833" y="3002102"/>
              <a:chExt cx="1639326" cy="1035326"/>
            </a:xfrm>
          </p:grpSpPr>
          <p:sp>
            <p:nvSpPr>
              <p:cNvPr id="48" name="弦 8">
                <a:extLst>
                  <a:ext uri="{FF2B5EF4-FFF2-40B4-BE49-F238E27FC236}">
                    <a16:creationId xmlns:a16="http://schemas.microsoft.com/office/drawing/2014/main" xmlns="" id="{203C78C8-9B4D-4095-BC7F-1DD2C9930E17}"/>
                  </a:ext>
                </a:extLst>
              </p:cNvPr>
              <p:cNvSpPr/>
              <p:nvPr userDrawn="1"/>
            </p:nvSpPr>
            <p:spPr>
              <a:xfrm rot="10800000">
                <a:off x="8650043" y="3002102"/>
                <a:ext cx="820116" cy="1035325"/>
              </a:xfrm>
              <a:custGeom>
                <a:avLst/>
                <a:gdLst/>
                <a:ahLst/>
                <a:cxnLst/>
                <a:rect l="l" t="t" r="r" b="b"/>
                <a:pathLst>
                  <a:path w="820116" h="1035325">
                    <a:moveTo>
                      <a:pt x="820116" y="1035325"/>
                    </a:moveTo>
                    <a:cubicBezTo>
                      <a:pt x="445216" y="768905"/>
                      <a:pt x="163231" y="408315"/>
                      <a:pt x="0" y="0"/>
                    </a:cubicBezTo>
                    <a:lnTo>
                      <a:pt x="820116" y="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9" name="弦 8">
                <a:extLst>
                  <a:ext uri="{FF2B5EF4-FFF2-40B4-BE49-F238E27FC236}">
                    <a16:creationId xmlns:a16="http://schemas.microsoft.com/office/drawing/2014/main" xmlns="" id="{C20E5802-D654-45B2-A03B-ED1E91B74532}"/>
                  </a:ext>
                </a:extLst>
              </p:cNvPr>
              <p:cNvSpPr/>
              <p:nvPr userDrawn="1"/>
            </p:nvSpPr>
            <p:spPr>
              <a:xfrm>
                <a:off x="7830833" y="3002102"/>
                <a:ext cx="819211" cy="1035326"/>
              </a:xfrm>
              <a:custGeom>
                <a:avLst/>
                <a:gdLst/>
                <a:ahLst/>
                <a:cxnLst/>
                <a:rect l="l" t="t" r="r" b="b"/>
                <a:pathLst>
                  <a:path w="819211" h="1035326">
                    <a:moveTo>
                      <a:pt x="819211" y="0"/>
                    </a:moveTo>
                    <a:lnTo>
                      <a:pt x="819211" y="1035326"/>
                    </a:lnTo>
                    <a:lnTo>
                      <a:pt x="0" y="1035326"/>
                    </a:lnTo>
                    <a:cubicBezTo>
                      <a:pt x="162564" y="626542"/>
                      <a:pt x="444666" y="266126"/>
                      <a:pt x="819211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42" name="グループ化 76">
              <a:extLst>
                <a:ext uri="{FF2B5EF4-FFF2-40B4-BE49-F238E27FC236}">
                  <a16:creationId xmlns:a16="http://schemas.microsoft.com/office/drawing/2014/main" xmlns="" id="{386C07CC-F497-444B-9CCB-706114A245EC}"/>
                </a:ext>
              </a:extLst>
            </p:cNvPr>
            <p:cNvGrpSpPr/>
            <p:nvPr userDrawn="1"/>
          </p:nvGrpSpPr>
          <p:grpSpPr>
            <a:xfrm>
              <a:off x="8239071" y="3682019"/>
              <a:ext cx="821030" cy="821030"/>
              <a:chOff x="11914174" y="3199309"/>
              <a:chExt cx="990518" cy="990518"/>
            </a:xfrm>
          </p:grpSpPr>
          <p:sp>
            <p:nvSpPr>
              <p:cNvPr id="46" name="円/楕円 80">
                <a:extLst>
                  <a:ext uri="{FF2B5EF4-FFF2-40B4-BE49-F238E27FC236}">
                    <a16:creationId xmlns:a16="http://schemas.microsoft.com/office/drawing/2014/main" xmlns="" id="{181775F9-4938-41E3-AC08-9E97B1694739}"/>
                  </a:ext>
                </a:extLst>
              </p:cNvPr>
              <p:cNvSpPr/>
              <p:nvPr userDrawn="1"/>
            </p:nvSpPr>
            <p:spPr>
              <a:xfrm>
                <a:off x="11914174" y="3199309"/>
                <a:ext cx="990518" cy="990518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7" name="円/楕円 81">
                <a:extLst>
                  <a:ext uri="{FF2B5EF4-FFF2-40B4-BE49-F238E27FC236}">
                    <a16:creationId xmlns:a16="http://schemas.microsoft.com/office/drawing/2014/main" xmlns="" id="{4E7A454E-C048-4C0E-A389-CBBD90D202BB}"/>
                  </a:ext>
                </a:extLst>
              </p:cNvPr>
              <p:cNvSpPr/>
              <p:nvPr userDrawn="1"/>
            </p:nvSpPr>
            <p:spPr>
              <a:xfrm>
                <a:off x="12002891" y="3288026"/>
                <a:ext cx="813084" cy="813084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43" name="グループ化 77">
              <a:extLst>
                <a:ext uri="{FF2B5EF4-FFF2-40B4-BE49-F238E27FC236}">
                  <a16:creationId xmlns:a16="http://schemas.microsoft.com/office/drawing/2014/main" xmlns="" id="{C5CF0C27-1080-424D-909F-595D47A0C0E9}"/>
                </a:ext>
              </a:extLst>
            </p:cNvPr>
            <p:cNvGrpSpPr/>
            <p:nvPr userDrawn="1"/>
          </p:nvGrpSpPr>
          <p:grpSpPr>
            <a:xfrm>
              <a:off x="8562396" y="5264781"/>
              <a:ext cx="174376" cy="1354190"/>
              <a:chOff x="8562396" y="5264781"/>
              <a:chExt cx="174376" cy="1354190"/>
            </a:xfrm>
          </p:grpSpPr>
          <p:sp>
            <p:nvSpPr>
              <p:cNvPr id="44" name="台形 59">
                <a:extLst>
                  <a:ext uri="{FF2B5EF4-FFF2-40B4-BE49-F238E27FC236}">
                    <a16:creationId xmlns:a16="http://schemas.microsoft.com/office/drawing/2014/main" xmlns="" id="{3F5A4A08-3D4F-444D-94D6-CE6D9DF8F9E7}"/>
                  </a:ext>
                </a:extLst>
              </p:cNvPr>
              <p:cNvSpPr/>
              <p:nvPr userDrawn="1"/>
            </p:nvSpPr>
            <p:spPr>
              <a:xfrm rot="10800000">
                <a:off x="8649584" y="5264781"/>
                <a:ext cx="87188" cy="1354190"/>
              </a:xfrm>
              <a:custGeom>
                <a:avLst/>
                <a:gdLst/>
                <a:ahLst/>
                <a:cxnLst/>
                <a:rect l="l" t="t" r="r" b="b"/>
                <a:pathLst>
                  <a:path w="232411" h="2119037">
                    <a:moveTo>
                      <a:pt x="232411" y="2119037"/>
                    </a:moveTo>
                    <a:lnTo>
                      <a:pt x="0" y="2119037"/>
                    </a:lnTo>
                    <a:lnTo>
                      <a:pt x="116205" y="0"/>
                    </a:lnTo>
                    <a:lnTo>
                      <a:pt x="232411" y="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5" name="台形 59">
                <a:extLst>
                  <a:ext uri="{FF2B5EF4-FFF2-40B4-BE49-F238E27FC236}">
                    <a16:creationId xmlns:a16="http://schemas.microsoft.com/office/drawing/2014/main" xmlns="" id="{DD78EC51-C21A-4675-AFDE-A28DEFE8D10F}"/>
                  </a:ext>
                </a:extLst>
              </p:cNvPr>
              <p:cNvSpPr/>
              <p:nvPr userDrawn="1"/>
            </p:nvSpPr>
            <p:spPr>
              <a:xfrm rot="10800000" flipH="1">
                <a:off x="8562396" y="5264781"/>
                <a:ext cx="87188" cy="1354190"/>
              </a:xfrm>
              <a:custGeom>
                <a:avLst/>
                <a:gdLst/>
                <a:ahLst/>
                <a:cxnLst/>
                <a:rect l="l" t="t" r="r" b="b"/>
                <a:pathLst>
                  <a:path w="232411" h="2119037">
                    <a:moveTo>
                      <a:pt x="232411" y="2119037"/>
                    </a:moveTo>
                    <a:lnTo>
                      <a:pt x="0" y="2119037"/>
                    </a:lnTo>
                    <a:lnTo>
                      <a:pt x="116205" y="0"/>
                    </a:lnTo>
                    <a:lnTo>
                      <a:pt x="232411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  <p:pic>
        <p:nvPicPr>
          <p:cNvPr id="62" name="Picture 6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105" y="2343064"/>
            <a:ext cx="2573952" cy="4123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04337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0 L 1.13555 1.3125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771" y="65625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"/>
                            </p:stCondLst>
                            <p:childTnLst>
                              <p:par>
                                <p:cTn id="9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00"/>
                            </p:stCondLst>
                            <p:childTnLst>
                              <p:par>
                                <p:cTn id="1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500"/>
                            </p:stCondLst>
                            <p:childTnLst>
                              <p:par>
                                <p:cTn id="1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500"/>
                            </p:stCondLst>
                            <p:childTnLst>
                              <p:par>
                                <p:cTn id="1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500"/>
                            </p:stCondLst>
                            <p:childTnLst>
                              <p:par>
                                <p:cTn id="1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500"/>
                            </p:stCondLst>
                            <p:childTnLst>
                              <p:par>
                                <p:cTn id="1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52299F97-BD5C-46EF-9181-711C77EFB915}"/>
              </a:ext>
            </a:extLst>
          </p:cNvPr>
          <p:cNvSpPr txBox="1"/>
          <p:nvPr/>
        </p:nvSpPr>
        <p:spPr>
          <a:xfrm>
            <a:off x="2392186" y="1322950"/>
            <a:ext cx="794480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/>
              <a:t>Sumber </a:t>
            </a:r>
            <a:r>
              <a:rPr lang="en-US" sz="5400" b="1" dirty="0" smtClean="0"/>
              <a:t>Gambar dan Video</a:t>
            </a:r>
            <a:endParaRPr lang="en-US" sz="5400" b="1" dirty="0"/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6580B422-1A3F-4ACB-955B-774AF55248F6}"/>
              </a:ext>
            </a:extLst>
          </p:cNvPr>
          <p:cNvSpPr txBox="1"/>
          <p:nvPr/>
        </p:nvSpPr>
        <p:spPr>
          <a:xfrm>
            <a:off x="3798956" y="2385368"/>
            <a:ext cx="4295278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US" sz="3600" dirty="0" smtClean="0">
                <a:hlinkClick r:id="rId2">
                  <a:extLst>
                    <a:ext uri="{A12FA001-AC4F-418D-AE19-62706E023703}">
                      <ahyp:hlinkClr xmlns:lc="http://schemas.openxmlformats.org/drawingml/2006/lockedCanvas" xmlns:ahyp="http://schemas.microsoft.com/office/drawing/2018/hyperlinkcolor" xmlns="" val="tx"/>
                    </a:ext>
                  </a:extLst>
                </a:hlinkClick>
              </a:rPr>
              <a:t>www.flickr.com</a:t>
            </a:r>
          </a:p>
          <a:p>
            <a:pPr marL="514350" indent="-514350">
              <a:buFontTx/>
              <a:buAutoNum type="arabicPeriod"/>
            </a:pPr>
            <a:r>
              <a:rPr lang="id-ID" sz="3600" dirty="0" smtClean="0">
                <a:hlinkClick r:id="rId2">
                  <a:extLst>
                    <a:ext uri="{A12FA001-AC4F-418D-AE19-62706E023703}">
                      <ahyp:hlinkClr xmlns:lc="http://schemas.openxmlformats.org/drawingml/2006/lockedCanvas" xmlns:ahyp="http://schemas.microsoft.com/office/drawing/2018/hyperlinkcolor" xmlns="" val="tx"/>
                    </a:ext>
                  </a:extLst>
                </a:hlinkClick>
              </a:rPr>
              <a:t>www.</a:t>
            </a:r>
            <a:r>
              <a:rPr lang="en-US" sz="3600" dirty="0" err="1">
                <a:hlinkClick r:id="rId2">
                  <a:extLst>
                    <a:ext uri="{A12FA001-AC4F-418D-AE19-62706E023703}">
                      <ahyp:hlinkClr xmlns:lc="http://schemas.openxmlformats.org/drawingml/2006/lockedCanvas" xmlns:ahyp="http://schemas.microsoft.com/office/drawing/2018/hyperlinkcolor" xmlns="" val="tx"/>
                    </a:ext>
                  </a:extLst>
                </a:hlinkClick>
              </a:rPr>
              <a:t>freepik</a:t>
            </a:r>
            <a:r>
              <a:rPr lang="id-ID" sz="3600" dirty="0">
                <a:hlinkClick r:id="rId2">
                  <a:extLst>
                    <a:ext uri="{A12FA001-AC4F-418D-AE19-62706E023703}">
                      <ahyp:hlinkClr xmlns:lc="http://schemas.openxmlformats.org/drawingml/2006/lockedCanvas" xmlns:ahyp="http://schemas.microsoft.com/office/drawing/2018/hyperlinkcolor" xmlns="" val="tx"/>
                    </a:ext>
                  </a:extLst>
                </a:hlinkClick>
              </a:rPr>
              <a:t>.com</a:t>
            </a:r>
            <a:endParaRPr lang="id-ID" sz="3600" dirty="0"/>
          </a:p>
          <a:p>
            <a:pPr marL="514350" indent="-514350">
              <a:buFontTx/>
              <a:buAutoNum type="arabicPeriod"/>
            </a:pPr>
            <a:r>
              <a:rPr lang="id-ID" sz="3600" dirty="0">
                <a:hlinkClick r:id="rId2">
                  <a:extLst>
                    <a:ext uri="{A12FA001-AC4F-418D-AE19-62706E023703}">
                      <ahyp:hlinkClr xmlns:lc="http://schemas.openxmlformats.org/drawingml/2006/lockedCanvas" xmlns:ahyp="http://schemas.microsoft.com/office/drawing/2018/hyperlinkcolor" xmlns="" val="tx"/>
                    </a:ext>
                  </a:extLst>
                </a:hlinkClick>
              </a:rPr>
              <a:t>www.</a:t>
            </a:r>
            <a:r>
              <a:rPr lang="en-US" sz="3600" dirty="0" err="1">
                <a:hlinkClick r:id="rId2">
                  <a:extLst>
                    <a:ext uri="{A12FA001-AC4F-418D-AE19-62706E023703}">
                      <ahyp:hlinkClr xmlns:lc="http://schemas.openxmlformats.org/drawingml/2006/lockedCanvas" xmlns:ahyp="http://schemas.microsoft.com/office/drawing/2018/hyperlinkcolor" xmlns="" val="tx"/>
                    </a:ext>
                  </a:extLst>
                </a:hlinkClick>
              </a:rPr>
              <a:t>pexels</a:t>
            </a:r>
            <a:r>
              <a:rPr lang="id-ID" sz="3600" dirty="0">
                <a:hlinkClick r:id="rId2">
                  <a:extLst>
                    <a:ext uri="{A12FA001-AC4F-418D-AE19-62706E023703}">
                      <ahyp:hlinkClr xmlns:lc="http://schemas.openxmlformats.org/drawingml/2006/lockedCanvas" xmlns:ahyp="http://schemas.microsoft.com/office/drawing/2018/hyperlinkcolor" xmlns="" val="tx"/>
                    </a:ext>
                  </a:extLst>
                </a:hlinkClick>
              </a:rPr>
              <a:t>.</a:t>
            </a:r>
            <a:r>
              <a:rPr lang="en-US" sz="3600" dirty="0">
                <a:hlinkClick r:id="rId2">
                  <a:extLst>
                    <a:ext uri="{A12FA001-AC4F-418D-AE19-62706E023703}">
                      <ahyp:hlinkClr xmlns:lc="http://schemas.openxmlformats.org/drawingml/2006/lockedCanvas" xmlns:ahyp="http://schemas.microsoft.com/office/drawing/2018/hyperlinkcolor" xmlns="" val="tx"/>
                    </a:ext>
                  </a:extLst>
                </a:hlinkClick>
              </a:rPr>
              <a:t>com</a:t>
            </a:r>
            <a:endParaRPr lang="en-US" sz="3600" dirty="0"/>
          </a:p>
          <a:p>
            <a:pPr marL="514350" indent="-514350">
              <a:buFontTx/>
              <a:buAutoNum type="arabicPeriod"/>
            </a:pPr>
            <a:r>
              <a:rPr lang="id-ID" sz="3600" dirty="0">
                <a:hlinkClick r:id="rId3"/>
              </a:rPr>
              <a:t>www.</a:t>
            </a:r>
            <a:r>
              <a:rPr lang="en-US" sz="3600" dirty="0" err="1">
                <a:hlinkClick r:id="rId3"/>
              </a:rPr>
              <a:t>pixabay</a:t>
            </a:r>
            <a:r>
              <a:rPr lang="id-ID" sz="3600" dirty="0" smtClean="0">
                <a:hlinkClick r:id="rId3"/>
              </a:rPr>
              <a:t>.com</a:t>
            </a:r>
            <a:endParaRPr lang="en-US" sz="3600" dirty="0" smtClean="0"/>
          </a:p>
          <a:p>
            <a:pPr marL="514350" indent="-514350">
              <a:buAutoNum type="arabicPeriod"/>
            </a:pPr>
            <a:r>
              <a:rPr lang="en-US" sz="3600" dirty="0" smtClean="0">
                <a:hlinkClick r:id="rId4"/>
              </a:rPr>
              <a:t>www.wikipedia.org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076660487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text, toy, vector graphics&#10;&#10;Description automatically generated">
            <a:extLst>
              <a:ext uri="{FF2B5EF4-FFF2-40B4-BE49-F238E27FC236}">
                <a16:creationId xmlns="" xmlns:a16="http://schemas.microsoft.com/office/drawing/2014/main" id="{B8230B9E-7901-424C-B6FE-51DF000947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858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2B9156E6-3757-4C51-8086-06B2377A224E}"/>
              </a:ext>
            </a:extLst>
          </p:cNvPr>
          <p:cNvSpPr txBox="1"/>
          <p:nvPr/>
        </p:nvSpPr>
        <p:spPr>
          <a:xfrm>
            <a:off x="6226628" y="1418549"/>
            <a:ext cx="449362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200" dirty="0">
                <a:solidFill>
                  <a:srgbClr val="FF9225"/>
                </a:solidFill>
                <a:latin typeface="Montserrat Black" panose="00000A00000000000000" pitchFamily="50" charset="0"/>
              </a:rPr>
              <a:t>Selamat</a:t>
            </a:r>
            <a:r>
              <a:rPr lang="en-US" sz="7200" dirty="0">
                <a:latin typeface="Montserrat Black" panose="00000A00000000000000" pitchFamily="50" charset="0"/>
              </a:rPr>
              <a:t> </a:t>
            </a:r>
            <a:r>
              <a:rPr lang="en-US" sz="7200" dirty="0">
                <a:solidFill>
                  <a:srgbClr val="073763"/>
                </a:solidFill>
                <a:latin typeface="Montserrat Black" panose="00000A00000000000000" pitchFamily="50" charset="0"/>
              </a:rPr>
              <a:t>Belajar</a:t>
            </a:r>
            <a:endParaRPr lang="en-ID" sz="7200" dirty="0">
              <a:solidFill>
                <a:srgbClr val="073763"/>
              </a:solidFill>
              <a:latin typeface="Montserrat Black" panose="00000A00000000000000" pitchFamily="50" charset="0"/>
            </a:endParaRPr>
          </a:p>
        </p:txBody>
      </p:sp>
      <p:pic>
        <p:nvPicPr>
          <p:cNvPr id="4" name="Google Shape;565;p53">
            <a:extLst>
              <a:ext uri="{FF2B5EF4-FFF2-40B4-BE49-F238E27FC236}">
                <a16:creationId xmlns="" xmlns:a16="http://schemas.microsoft.com/office/drawing/2014/main" id="{2D81067D-0908-482A-8503-FCC7A17B14E1}"/>
              </a:ext>
            </a:extLst>
          </p:cNvPr>
          <p:cNvPicPr preferRelativeResize="0"/>
          <p:nvPr/>
        </p:nvPicPr>
        <p:blipFill>
          <a:blip r:embed="rId3">
            <a:alphaModFix/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858000" y="3889653"/>
            <a:ext cx="5090160" cy="33092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" name="Group 4"/>
          <p:cNvGrpSpPr/>
          <p:nvPr/>
        </p:nvGrpSpPr>
        <p:grpSpPr>
          <a:xfrm>
            <a:off x="336176" y="6414700"/>
            <a:ext cx="4070992" cy="353943"/>
            <a:chOff x="336176" y="6414700"/>
            <a:chExt cx="4070992" cy="353943"/>
          </a:xfrm>
        </p:grpSpPr>
        <p:cxnSp>
          <p:nvCxnSpPr>
            <p:cNvPr id="6" name="Straight Connector 5"/>
            <p:cNvCxnSpPr/>
            <p:nvPr userDrawn="1"/>
          </p:nvCxnSpPr>
          <p:spPr>
            <a:xfrm>
              <a:off x="336176" y="6596956"/>
              <a:ext cx="1465730" cy="0"/>
            </a:xfrm>
            <a:prstGeom prst="line">
              <a:avLst/>
            </a:prstGeom>
            <a:ln w="22225">
              <a:solidFill>
                <a:srgbClr val="D2566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Box 6"/>
            <p:cNvSpPr txBox="1"/>
            <p:nvPr userDrawn="1"/>
          </p:nvSpPr>
          <p:spPr>
            <a:xfrm>
              <a:off x="1815353" y="6414700"/>
              <a:ext cx="2591815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700" b="1" dirty="0" err="1" smtClean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Kurikulum</a:t>
              </a:r>
              <a:r>
                <a:rPr lang="en-US" sz="17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700" b="1" dirty="0" smtClean="0">
                  <a:solidFill>
                    <a:srgbClr val="E18F9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Merdeka</a:t>
              </a:r>
              <a:endParaRPr lang="en-US" sz="1700" b="1" dirty="0">
                <a:solidFill>
                  <a:srgbClr val="E18F9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81871267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3"/>
          <p:cNvGrpSpPr/>
          <p:nvPr/>
        </p:nvGrpSpPr>
        <p:grpSpPr>
          <a:xfrm rot="17100000">
            <a:off x="4415471" y="1613249"/>
            <a:ext cx="3360000" cy="3360292"/>
            <a:chOff x="6682240" y="2680152"/>
            <a:chExt cx="5040000" cy="5040000"/>
          </a:xfrm>
        </p:grpSpPr>
        <p:sp>
          <p:nvSpPr>
            <p:cNvPr id="3" name="円/楕円 14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4" name="アーチ 15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801423"/>
                <a:gd name="adj3" fmla="val 1486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グループ化 16"/>
          <p:cNvGrpSpPr>
            <a:grpSpLocks noChangeAspect="1"/>
          </p:cNvGrpSpPr>
          <p:nvPr/>
        </p:nvGrpSpPr>
        <p:grpSpPr>
          <a:xfrm rot="11994079">
            <a:off x="4295315" y="1493395"/>
            <a:ext cx="3600312" cy="3600000"/>
            <a:chOff x="6682240" y="2680152"/>
            <a:chExt cx="5040000" cy="5040000"/>
          </a:xfrm>
        </p:grpSpPr>
        <p:sp>
          <p:nvSpPr>
            <p:cNvPr id="6" name="円/楕円 17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7" name="アーチ 18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829372"/>
                <a:gd name="adj3" fmla="val 1485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グループ化 19"/>
          <p:cNvGrpSpPr>
            <a:grpSpLocks noChangeAspect="1"/>
          </p:cNvGrpSpPr>
          <p:nvPr/>
        </p:nvGrpSpPr>
        <p:grpSpPr>
          <a:xfrm rot="3600000">
            <a:off x="4175471" y="1373228"/>
            <a:ext cx="3840000" cy="3840333"/>
            <a:chOff x="6682240" y="2680152"/>
            <a:chExt cx="5040000" cy="5040000"/>
          </a:xfrm>
        </p:grpSpPr>
        <p:sp>
          <p:nvSpPr>
            <p:cNvPr id="9" name="円/楕円 20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0" name="アーチ 21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90965"/>
                <a:gd name="adj3" fmla="val 1411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1" name="グループ化 22"/>
          <p:cNvGrpSpPr>
            <a:grpSpLocks noChangeAspect="1"/>
          </p:cNvGrpSpPr>
          <p:nvPr/>
        </p:nvGrpSpPr>
        <p:grpSpPr>
          <a:xfrm rot="18000000">
            <a:off x="4055471" y="1253218"/>
            <a:ext cx="4080000" cy="4080354"/>
            <a:chOff x="6682240" y="2680152"/>
            <a:chExt cx="5040000" cy="5040000"/>
          </a:xfrm>
        </p:grpSpPr>
        <p:sp>
          <p:nvSpPr>
            <p:cNvPr id="12" name="円/楕円 23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3" name="アーチ 24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81764"/>
                <a:gd name="adj3" fmla="val 1346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4" name="グループ化 25"/>
          <p:cNvGrpSpPr>
            <a:grpSpLocks noChangeAspect="1"/>
          </p:cNvGrpSpPr>
          <p:nvPr/>
        </p:nvGrpSpPr>
        <p:grpSpPr>
          <a:xfrm rot="7511662">
            <a:off x="3935471" y="1133207"/>
            <a:ext cx="4320000" cy="4320375"/>
            <a:chOff x="6682240" y="2680152"/>
            <a:chExt cx="5040000" cy="5040000"/>
          </a:xfrm>
        </p:grpSpPr>
        <p:sp>
          <p:nvSpPr>
            <p:cNvPr id="15" name="円/楕円 26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6" name="アーチ 27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55127"/>
                <a:gd name="adj3" fmla="val 1245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グループ化 28"/>
          <p:cNvGrpSpPr>
            <a:grpSpLocks noChangeAspect="1"/>
          </p:cNvGrpSpPr>
          <p:nvPr/>
        </p:nvGrpSpPr>
        <p:grpSpPr>
          <a:xfrm rot="10993309">
            <a:off x="3815273" y="1013395"/>
            <a:ext cx="4560396" cy="4560000"/>
            <a:chOff x="6682240" y="2680152"/>
            <a:chExt cx="5040000" cy="5040000"/>
          </a:xfrm>
        </p:grpSpPr>
        <p:sp>
          <p:nvSpPr>
            <p:cNvPr id="18" name="円/楕円 29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9" name="アーチ 30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48913"/>
                <a:gd name="adj3" fmla="val 1106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sp>
        <p:nvSpPr>
          <p:cNvPr id="20" name="タイトル 1"/>
          <p:cNvSpPr txBox="1">
            <a:spLocks/>
          </p:cNvSpPr>
          <p:nvPr/>
        </p:nvSpPr>
        <p:spPr>
          <a:xfrm>
            <a:off x="895360" y="2699455"/>
            <a:ext cx="10363200" cy="1496028"/>
          </a:xfrm>
          <a:prstGeom prst="rect">
            <a:avLst/>
          </a:prstGeom>
        </p:spPr>
        <p:txBody>
          <a:bodyPr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400" kern="1200" baseline="0">
                <a:solidFill>
                  <a:schemeClr val="accent1"/>
                </a:solidFill>
                <a:latin typeface="Route 159 UltraLight" pitchFamily="50" charset="0"/>
                <a:ea typeface="+mj-ea"/>
                <a:cs typeface="+mj-cs"/>
              </a:defRPr>
            </a:lvl1pPr>
          </a:lstStyle>
          <a:p>
            <a:r>
              <a:rPr kumimoji="1" lang="en-US" altLang="ja-JP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PENGERTIAN </a:t>
            </a:r>
          </a:p>
          <a:p>
            <a:r>
              <a:rPr kumimoji="1" lang="en-US" altLang="ja-JP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PENELITIAN GEOGRAFI</a:t>
            </a:r>
          </a:p>
        </p:txBody>
      </p:sp>
      <p:sp>
        <p:nvSpPr>
          <p:cNvPr id="21" name="テキスト プレースホルダー 8"/>
          <p:cNvSpPr txBox="1">
            <a:spLocks/>
          </p:cNvSpPr>
          <p:nvPr/>
        </p:nvSpPr>
        <p:spPr>
          <a:xfrm>
            <a:off x="994482" y="4137367"/>
            <a:ext cx="10370052" cy="576031"/>
          </a:xfrm>
          <a:prstGeom prst="rect">
            <a:avLst/>
          </a:prstGeom>
        </p:spPr>
        <p:txBody>
          <a:bodyPr anchor="b">
            <a:no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2"/>
                </a:solidFill>
                <a:latin typeface="Route 159 UltraLight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sz="3600" b="1" dirty="0" smtClean="0">
                <a:solidFill>
                  <a:srgbClr val="0070C0"/>
                </a:solidFill>
                <a:latin typeface="+mn-lt"/>
              </a:rPr>
              <a:t>BAB 3 </a:t>
            </a:r>
            <a:endParaRPr kumimoji="1" lang="ja-JP" altLang="en-US" sz="3600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22" name="円/楕円 38"/>
          <p:cNvSpPr/>
          <p:nvPr/>
        </p:nvSpPr>
        <p:spPr>
          <a:xfrm>
            <a:off x="4693247" y="1975312"/>
            <a:ext cx="576114" cy="5760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  <p:sp>
        <p:nvSpPr>
          <p:cNvPr id="23" name="円/楕円 39"/>
          <p:cNvSpPr/>
          <p:nvPr/>
        </p:nvSpPr>
        <p:spPr>
          <a:xfrm>
            <a:off x="5436378" y="1975312"/>
            <a:ext cx="576114" cy="5760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  <p:sp>
        <p:nvSpPr>
          <p:cNvPr id="24" name="円/楕円 40"/>
          <p:cNvSpPr/>
          <p:nvPr/>
        </p:nvSpPr>
        <p:spPr>
          <a:xfrm>
            <a:off x="6179508" y="1975312"/>
            <a:ext cx="576114" cy="57606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  <p:sp>
        <p:nvSpPr>
          <p:cNvPr id="25" name="円/楕円 41"/>
          <p:cNvSpPr/>
          <p:nvPr/>
        </p:nvSpPr>
        <p:spPr>
          <a:xfrm>
            <a:off x="6922638" y="1975312"/>
            <a:ext cx="576114" cy="57606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</p:spTree>
    <p:extLst>
      <p:ext uri="{BB962C8B-B14F-4D97-AF65-F5344CB8AC3E}">
        <p14:creationId xmlns:p14="http://schemas.microsoft.com/office/powerpoint/2010/main" val="393623592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9" presetClass="entr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5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45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45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45" presetClass="exit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45" presetClass="exit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45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2" presetClass="entr" presetSubtype="2" decel="100000" fill="hold" grpId="0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8" decel="10000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1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1" decel="10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1" decel="10000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1" decel="10000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45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45" presetClass="entr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45" presetClass="entr" presetSubtype="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45" presetClass="entr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150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922" y="1133601"/>
            <a:ext cx="5295331" cy="4633415"/>
          </a:xfrm>
          <a:prstGeom prst="rect">
            <a:avLst/>
          </a:prstGeom>
        </p:spPr>
      </p:pic>
      <p:sp>
        <p:nvSpPr>
          <p:cNvPr id="3" name="Pentagon 2"/>
          <p:cNvSpPr/>
          <p:nvPr/>
        </p:nvSpPr>
        <p:spPr>
          <a:xfrm>
            <a:off x="490764" y="173569"/>
            <a:ext cx="3813950" cy="524433"/>
          </a:xfrm>
          <a:prstGeom prst="homePlate">
            <a:avLst/>
          </a:prstGeom>
          <a:solidFill>
            <a:srgbClr val="92D050"/>
          </a:soli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1</a:t>
            </a:r>
            <a:r>
              <a:rPr lang="en-US" b="1" dirty="0" smtClean="0"/>
              <a:t>. Pengertian Penelitian Geografi</a:t>
            </a:r>
            <a:endParaRPr lang="en-US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79440"/>
            <a:ext cx="712693" cy="712693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7FF2382C-7BE3-405D-8F5D-34B7B0302EA9}"/>
              </a:ext>
            </a:extLst>
          </p:cNvPr>
          <p:cNvSpPr/>
          <p:nvPr/>
        </p:nvSpPr>
        <p:spPr>
          <a:xfrm>
            <a:off x="5700714" y="3876801"/>
            <a:ext cx="639281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i="1" dirty="0" smtClean="0">
                <a:solidFill>
                  <a:schemeClr val="bg2">
                    <a:lumMod val="25000"/>
                  </a:schemeClr>
                </a:solidFill>
              </a:rPr>
              <a:t>Ciri khas penelitian geografi adalah menggunakan pendekatan keruangan, </a:t>
            </a:r>
            <a:r>
              <a:rPr lang="en-US" sz="2800" i="1" dirty="0" err="1" smtClean="0">
                <a:solidFill>
                  <a:schemeClr val="bg2">
                    <a:lumMod val="25000"/>
                  </a:schemeClr>
                </a:solidFill>
              </a:rPr>
              <a:t>kelingkungan</a:t>
            </a:r>
            <a:r>
              <a:rPr lang="en-US" sz="2800" i="1" dirty="0" smtClean="0">
                <a:solidFill>
                  <a:schemeClr val="bg2">
                    <a:lumMod val="25000"/>
                  </a:schemeClr>
                </a:solidFill>
              </a:rPr>
              <a:t>, dan </a:t>
            </a:r>
            <a:r>
              <a:rPr lang="en-US" sz="2800" i="1" dirty="0" err="1" smtClean="0">
                <a:solidFill>
                  <a:schemeClr val="bg2">
                    <a:lumMod val="25000"/>
                  </a:schemeClr>
                </a:solidFill>
              </a:rPr>
              <a:t>kewilayahan</a:t>
            </a:r>
            <a:endParaRPr lang="en-US" sz="2800" i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7FF2382C-7BE3-405D-8F5D-34B7B0302EA9}"/>
              </a:ext>
            </a:extLst>
          </p:cNvPr>
          <p:cNvSpPr/>
          <p:nvPr/>
        </p:nvSpPr>
        <p:spPr>
          <a:xfrm>
            <a:off x="5700714" y="1820575"/>
            <a:ext cx="620055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i="1" dirty="0" smtClean="0">
                <a:solidFill>
                  <a:schemeClr val="bg2">
                    <a:lumMod val="25000"/>
                  </a:schemeClr>
                </a:solidFill>
              </a:rPr>
              <a:t>Penelitian adalah kegiatan menyelidiki, mengembangkan, dan menguji kebenaran secara mendalam untuk memecahkan suatu permasalahan</a:t>
            </a:r>
            <a:endParaRPr lang="en-US" sz="2800" i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445974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3"/>
          <p:cNvGrpSpPr/>
          <p:nvPr/>
        </p:nvGrpSpPr>
        <p:grpSpPr>
          <a:xfrm rot="17100000">
            <a:off x="4415471" y="1613249"/>
            <a:ext cx="3360000" cy="3360292"/>
            <a:chOff x="6682240" y="2680152"/>
            <a:chExt cx="5040000" cy="5040000"/>
          </a:xfrm>
        </p:grpSpPr>
        <p:sp>
          <p:nvSpPr>
            <p:cNvPr id="3" name="円/楕円 14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4" name="アーチ 15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801423"/>
                <a:gd name="adj3" fmla="val 1486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グループ化 16"/>
          <p:cNvGrpSpPr>
            <a:grpSpLocks noChangeAspect="1"/>
          </p:cNvGrpSpPr>
          <p:nvPr/>
        </p:nvGrpSpPr>
        <p:grpSpPr>
          <a:xfrm rot="11994079">
            <a:off x="4295315" y="1493395"/>
            <a:ext cx="3600312" cy="3600000"/>
            <a:chOff x="6682240" y="2680152"/>
            <a:chExt cx="5040000" cy="5040000"/>
          </a:xfrm>
        </p:grpSpPr>
        <p:sp>
          <p:nvSpPr>
            <p:cNvPr id="6" name="円/楕円 17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7" name="アーチ 18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829372"/>
                <a:gd name="adj3" fmla="val 1485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グループ化 19"/>
          <p:cNvGrpSpPr>
            <a:grpSpLocks noChangeAspect="1"/>
          </p:cNvGrpSpPr>
          <p:nvPr/>
        </p:nvGrpSpPr>
        <p:grpSpPr>
          <a:xfrm rot="3600000">
            <a:off x="4175471" y="1373228"/>
            <a:ext cx="3840000" cy="3840333"/>
            <a:chOff x="6682240" y="2680152"/>
            <a:chExt cx="5040000" cy="5040000"/>
          </a:xfrm>
        </p:grpSpPr>
        <p:sp>
          <p:nvSpPr>
            <p:cNvPr id="9" name="円/楕円 20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0" name="アーチ 21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90965"/>
                <a:gd name="adj3" fmla="val 1411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1" name="グループ化 22"/>
          <p:cNvGrpSpPr>
            <a:grpSpLocks noChangeAspect="1"/>
          </p:cNvGrpSpPr>
          <p:nvPr/>
        </p:nvGrpSpPr>
        <p:grpSpPr>
          <a:xfrm rot="18000000">
            <a:off x="4055471" y="1253218"/>
            <a:ext cx="4080000" cy="4080354"/>
            <a:chOff x="6682240" y="2680152"/>
            <a:chExt cx="5040000" cy="5040000"/>
          </a:xfrm>
        </p:grpSpPr>
        <p:sp>
          <p:nvSpPr>
            <p:cNvPr id="12" name="円/楕円 23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3" name="アーチ 24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81764"/>
                <a:gd name="adj3" fmla="val 1346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4" name="グループ化 25"/>
          <p:cNvGrpSpPr>
            <a:grpSpLocks noChangeAspect="1"/>
          </p:cNvGrpSpPr>
          <p:nvPr/>
        </p:nvGrpSpPr>
        <p:grpSpPr>
          <a:xfrm rot="7511662">
            <a:off x="3935471" y="1133207"/>
            <a:ext cx="4320000" cy="4320375"/>
            <a:chOff x="6682240" y="2680152"/>
            <a:chExt cx="5040000" cy="5040000"/>
          </a:xfrm>
        </p:grpSpPr>
        <p:sp>
          <p:nvSpPr>
            <p:cNvPr id="15" name="円/楕円 26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6" name="アーチ 27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55127"/>
                <a:gd name="adj3" fmla="val 1245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グループ化 28"/>
          <p:cNvGrpSpPr>
            <a:grpSpLocks noChangeAspect="1"/>
          </p:cNvGrpSpPr>
          <p:nvPr/>
        </p:nvGrpSpPr>
        <p:grpSpPr>
          <a:xfrm rot="10993309">
            <a:off x="3815273" y="1013395"/>
            <a:ext cx="4560396" cy="4560000"/>
            <a:chOff x="6682240" y="2680152"/>
            <a:chExt cx="5040000" cy="5040000"/>
          </a:xfrm>
        </p:grpSpPr>
        <p:sp>
          <p:nvSpPr>
            <p:cNvPr id="18" name="円/楕円 29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9" name="アーチ 30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48913"/>
                <a:gd name="adj3" fmla="val 1106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sp>
        <p:nvSpPr>
          <p:cNvPr id="20" name="タイトル 1"/>
          <p:cNvSpPr txBox="1">
            <a:spLocks/>
          </p:cNvSpPr>
          <p:nvPr/>
        </p:nvSpPr>
        <p:spPr>
          <a:xfrm>
            <a:off x="895360" y="2699455"/>
            <a:ext cx="10363200" cy="1496028"/>
          </a:xfrm>
          <a:prstGeom prst="rect">
            <a:avLst/>
          </a:prstGeom>
        </p:spPr>
        <p:txBody>
          <a:bodyPr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400" kern="1200" baseline="0">
                <a:solidFill>
                  <a:schemeClr val="accent1"/>
                </a:solidFill>
                <a:latin typeface="Route 159 UltraLight" pitchFamily="50" charset="0"/>
                <a:ea typeface="+mj-ea"/>
                <a:cs typeface="+mj-cs"/>
              </a:defRPr>
            </a:lvl1pPr>
          </a:lstStyle>
          <a:p>
            <a:r>
              <a:rPr kumimoji="1" lang="en-US" altLang="ja-JP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JENIS-JENIS </a:t>
            </a:r>
          </a:p>
          <a:p>
            <a:r>
              <a:rPr kumimoji="1" lang="en-US" altLang="ja-JP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PENELITIAN GEOGRAFI</a:t>
            </a:r>
          </a:p>
        </p:txBody>
      </p:sp>
      <p:sp>
        <p:nvSpPr>
          <p:cNvPr id="21" name="テキスト プレースホルダー 8"/>
          <p:cNvSpPr txBox="1">
            <a:spLocks/>
          </p:cNvSpPr>
          <p:nvPr/>
        </p:nvSpPr>
        <p:spPr>
          <a:xfrm>
            <a:off x="994482" y="4137367"/>
            <a:ext cx="10370052" cy="576031"/>
          </a:xfrm>
          <a:prstGeom prst="rect">
            <a:avLst/>
          </a:prstGeom>
        </p:spPr>
        <p:txBody>
          <a:bodyPr anchor="b">
            <a:no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2"/>
                </a:solidFill>
                <a:latin typeface="Route 159 UltraLight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sz="3600" b="1" dirty="0" smtClean="0">
                <a:solidFill>
                  <a:srgbClr val="0070C0"/>
                </a:solidFill>
                <a:latin typeface="+mn-lt"/>
              </a:rPr>
              <a:t>BAB 3 </a:t>
            </a:r>
            <a:endParaRPr kumimoji="1" lang="ja-JP" altLang="en-US" sz="3600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22" name="円/楕円 38"/>
          <p:cNvSpPr/>
          <p:nvPr/>
        </p:nvSpPr>
        <p:spPr>
          <a:xfrm>
            <a:off x="4693247" y="1975312"/>
            <a:ext cx="576114" cy="5760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  <p:sp>
        <p:nvSpPr>
          <p:cNvPr id="23" name="円/楕円 39"/>
          <p:cNvSpPr/>
          <p:nvPr/>
        </p:nvSpPr>
        <p:spPr>
          <a:xfrm>
            <a:off x="5436378" y="1975312"/>
            <a:ext cx="576114" cy="5760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  <p:sp>
        <p:nvSpPr>
          <p:cNvPr id="24" name="円/楕円 40"/>
          <p:cNvSpPr/>
          <p:nvPr/>
        </p:nvSpPr>
        <p:spPr>
          <a:xfrm>
            <a:off x="6179508" y="1975312"/>
            <a:ext cx="576114" cy="57606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  <p:sp>
        <p:nvSpPr>
          <p:cNvPr id="25" name="円/楕円 41"/>
          <p:cNvSpPr/>
          <p:nvPr/>
        </p:nvSpPr>
        <p:spPr>
          <a:xfrm>
            <a:off x="6922638" y="1975312"/>
            <a:ext cx="576114" cy="57606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</p:spTree>
    <p:extLst>
      <p:ext uri="{BB962C8B-B14F-4D97-AF65-F5344CB8AC3E}">
        <p14:creationId xmlns:p14="http://schemas.microsoft.com/office/powerpoint/2010/main" val="418371477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9" presetClass="entr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5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45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45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45" presetClass="exit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45" presetClass="exit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45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2" presetClass="entr" presetSubtype="2" decel="100000" fill="hold" grpId="0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8" decel="10000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1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1" decel="10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1" decel="10000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1" decel="10000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45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45" presetClass="entr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45" presetClass="entr" presetSubtype="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45" presetClass="entr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150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ntagon 1"/>
          <p:cNvSpPr/>
          <p:nvPr/>
        </p:nvSpPr>
        <p:spPr>
          <a:xfrm>
            <a:off x="490764" y="173569"/>
            <a:ext cx="3223107" cy="524433"/>
          </a:xfrm>
          <a:prstGeom prst="homePlate">
            <a:avLst/>
          </a:prstGeom>
          <a:solidFill>
            <a:srgbClr val="002060"/>
          </a:soli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2</a:t>
            </a:r>
            <a:r>
              <a:rPr lang="en-US" b="1" dirty="0" smtClean="0"/>
              <a:t>. Jenis Penelitian Geografi</a:t>
            </a:r>
            <a:endParaRPr lang="en-US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79440"/>
            <a:ext cx="712693" cy="712693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43922" y="3173509"/>
            <a:ext cx="2262270" cy="119678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 smtClean="0"/>
              <a:t>Jenis-Jenis Penelitian Geografi</a:t>
            </a:r>
            <a:endParaRPr lang="en-US" sz="2200" b="1" dirty="0"/>
          </a:p>
        </p:txBody>
      </p:sp>
      <p:sp>
        <p:nvSpPr>
          <p:cNvPr id="5" name="Rectangle 4"/>
          <p:cNvSpPr/>
          <p:nvPr/>
        </p:nvSpPr>
        <p:spPr>
          <a:xfrm>
            <a:off x="4558552" y="1331260"/>
            <a:ext cx="2810435" cy="954742"/>
          </a:xfrm>
          <a:prstGeom prst="rect">
            <a:avLst/>
          </a:prstGeom>
          <a:solidFill>
            <a:srgbClr val="92D050"/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 smtClean="0"/>
              <a:t>Tujuan</a:t>
            </a:r>
            <a:endParaRPr lang="en-US" sz="2200" b="1" dirty="0"/>
          </a:p>
        </p:txBody>
      </p:sp>
      <p:sp>
        <p:nvSpPr>
          <p:cNvPr id="6" name="Rectangle 5"/>
          <p:cNvSpPr/>
          <p:nvPr/>
        </p:nvSpPr>
        <p:spPr>
          <a:xfrm>
            <a:off x="4558552" y="3361768"/>
            <a:ext cx="2810435" cy="954742"/>
          </a:xfrm>
          <a:prstGeom prst="rect">
            <a:avLst/>
          </a:prstGeom>
          <a:solidFill>
            <a:srgbClr val="FF3399"/>
          </a:solidFill>
          <a:ln>
            <a:solidFill>
              <a:srgbClr val="CC0066"/>
            </a:soli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 smtClean="0"/>
              <a:t>Bentuk dan Metode Pelaksanaan</a:t>
            </a:r>
            <a:endParaRPr lang="en-US" sz="2200" b="1" dirty="0"/>
          </a:p>
        </p:txBody>
      </p:sp>
      <p:sp>
        <p:nvSpPr>
          <p:cNvPr id="7" name="Rectangle 6"/>
          <p:cNvSpPr/>
          <p:nvPr/>
        </p:nvSpPr>
        <p:spPr>
          <a:xfrm>
            <a:off x="4558552" y="4948531"/>
            <a:ext cx="2810435" cy="954742"/>
          </a:xfrm>
          <a:prstGeom prst="rect">
            <a:avLst/>
          </a:prstGeom>
          <a:solidFill>
            <a:srgbClr val="FF99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 smtClean="0"/>
              <a:t>Metodologi yang Digunakan</a:t>
            </a:r>
            <a:endParaRPr lang="en-US" sz="2200" b="1" dirty="0"/>
          </a:p>
        </p:txBody>
      </p:sp>
      <p:sp>
        <p:nvSpPr>
          <p:cNvPr id="8" name="Rectangle 7"/>
          <p:cNvSpPr/>
          <p:nvPr/>
        </p:nvSpPr>
        <p:spPr>
          <a:xfrm>
            <a:off x="8865226" y="981636"/>
            <a:ext cx="2702859" cy="497540"/>
          </a:xfrm>
          <a:prstGeom prst="rect">
            <a:avLst/>
          </a:prstGeom>
          <a:solidFill>
            <a:srgbClr val="92D050"/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/>
              <a:t>Penelitian </a:t>
            </a:r>
            <a:r>
              <a:rPr lang="en-US" sz="2000" dirty="0" err="1" smtClean="0"/>
              <a:t>Eksploratif</a:t>
            </a:r>
            <a:endParaRPr lang="en-US" sz="2000" dirty="0"/>
          </a:p>
        </p:txBody>
      </p:sp>
      <p:sp>
        <p:nvSpPr>
          <p:cNvPr id="9" name="Rectangle 8"/>
          <p:cNvSpPr/>
          <p:nvPr/>
        </p:nvSpPr>
        <p:spPr>
          <a:xfrm>
            <a:off x="8865224" y="1613649"/>
            <a:ext cx="2702859" cy="497540"/>
          </a:xfrm>
          <a:prstGeom prst="rect">
            <a:avLst/>
          </a:prstGeom>
          <a:solidFill>
            <a:srgbClr val="92D050"/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/>
              <a:t>Penelitian Deskriptif</a:t>
            </a:r>
            <a:endParaRPr lang="en-US" sz="2000" dirty="0"/>
          </a:p>
        </p:txBody>
      </p:sp>
      <p:sp>
        <p:nvSpPr>
          <p:cNvPr id="10" name="Rectangle 9"/>
          <p:cNvSpPr/>
          <p:nvPr/>
        </p:nvSpPr>
        <p:spPr>
          <a:xfrm>
            <a:off x="8865223" y="2245662"/>
            <a:ext cx="2702861" cy="497540"/>
          </a:xfrm>
          <a:prstGeom prst="rect">
            <a:avLst/>
          </a:prstGeom>
          <a:solidFill>
            <a:srgbClr val="92D050"/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/>
              <a:t>Penelitian </a:t>
            </a:r>
            <a:r>
              <a:rPr lang="en-US" sz="2000" dirty="0" err="1" smtClean="0"/>
              <a:t>Eksplanatif</a:t>
            </a:r>
            <a:endParaRPr lang="en-US" sz="2000" dirty="0"/>
          </a:p>
        </p:txBody>
      </p:sp>
      <p:sp>
        <p:nvSpPr>
          <p:cNvPr id="11" name="Rectangle 10"/>
          <p:cNvSpPr/>
          <p:nvPr/>
        </p:nvSpPr>
        <p:spPr>
          <a:xfrm>
            <a:off x="8865225" y="2944909"/>
            <a:ext cx="2702859" cy="497540"/>
          </a:xfrm>
          <a:prstGeom prst="rect">
            <a:avLst/>
          </a:prstGeom>
          <a:solidFill>
            <a:srgbClr val="FF3399"/>
          </a:solidFill>
          <a:ln>
            <a:solidFill>
              <a:srgbClr val="CC0066"/>
            </a:soli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/>
              <a:t>Penelitian Studi Kasus</a:t>
            </a:r>
            <a:endParaRPr lang="en-US" sz="2000" dirty="0"/>
          </a:p>
        </p:txBody>
      </p:sp>
      <p:sp>
        <p:nvSpPr>
          <p:cNvPr id="12" name="Rectangle 11"/>
          <p:cNvSpPr/>
          <p:nvPr/>
        </p:nvSpPr>
        <p:spPr>
          <a:xfrm>
            <a:off x="8865224" y="3576922"/>
            <a:ext cx="2702859" cy="497540"/>
          </a:xfrm>
          <a:prstGeom prst="rect">
            <a:avLst/>
          </a:prstGeom>
          <a:solidFill>
            <a:srgbClr val="FF3399"/>
          </a:solidFill>
          <a:ln>
            <a:solidFill>
              <a:srgbClr val="CC0066"/>
            </a:soli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/>
              <a:t>Penelitian </a:t>
            </a:r>
            <a:r>
              <a:rPr lang="en-US" sz="2000" dirty="0" err="1" smtClean="0"/>
              <a:t>Survei</a:t>
            </a:r>
            <a:endParaRPr lang="en-US" sz="2000" dirty="0"/>
          </a:p>
        </p:txBody>
      </p:sp>
      <p:sp>
        <p:nvSpPr>
          <p:cNvPr id="13" name="Rectangle 12"/>
          <p:cNvSpPr/>
          <p:nvPr/>
        </p:nvSpPr>
        <p:spPr>
          <a:xfrm>
            <a:off x="8865223" y="4222382"/>
            <a:ext cx="2702861" cy="497540"/>
          </a:xfrm>
          <a:prstGeom prst="rect">
            <a:avLst/>
          </a:prstGeom>
          <a:solidFill>
            <a:srgbClr val="FF3399"/>
          </a:solidFill>
          <a:ln>
            <a:solidFill>
              <a:srgbClr val="CC0066"/>
            </a:soli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/>
              <a:t>Penelitian </a:t>
            </a:r>
            <a:r>
              <a:rPr lang="en-US" sz="2000" dirty="0" err="1" smtClean="0"/>
              <a:t>Eksperimen</a:t>
            </a:r>
            <a:endParaRPr lang="en-US" sz="2000" dirty="0"/>
          </a:p>
        </p:txBody>
      </p:sp>
      <p:sp>
        <p:nvSpPr>
          <p:cNvPr id="14" name="Rectangle 13"/>
          <p:cNvSpPr/>
          <p:nvPr/>
        </p:nvSpPr>
        <p:spPr>
          <a:xfrm>
            <a:off x="8865225" y="4921630"/>
            <a:ext cx="2702859" cy="497540"/>
          </a:xfrm>
          <a:prstGeom prst="rect">
            <a:avLst/>
          </a:prstGeom>
          <a:solidFill>
            <a:srgbClr val="FF99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/>
              <a:t>Penelitian </a:t>
            </a:r>
            <a:r>
              <a:rPr lang="en-US" sz="2000" dirty="0" err="1" smtClean="0"/>
              <a:t>Kuantitatif</a:t>
            </a:r>
            <a:endParaRPr lang="en-US" sz="2000" dirty="0"/>
          </a:p>
        </p:txBody>
      </p:sp>
      <p:sp>
        <p:nvSpPr>
          <p:cNvPr id="15" name="Rectangle 14"/>
          <p:cNvSpPr/>
          <p:nvPr/>
        </p:nvSpPr>
        <p:spPr>
          <a:xfrm>
            <a:off x="8865224" y="5553643"/>
            <a:ext cx="2702859" cy="497540"/>
          </a:xfrm>
          <a:prstGeom prst="rect">
            <a:avLst/>
          </a:prstGeom>
          <a:solidFill>
            <a:srgbClr val="FF99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/>
              <a:t>Penelitian </a:t>
            </a:r>
            <a:r>
              <a:rPr lang="en-US" sz="2000" dirty="0" err="1" smtClean="0"/>
              <a:t>Kualitatif</a:t>
            </a:r>
            <a:endParaRPr lang="en-US" sz="2000" dirty="0"/>
          </a:p>
        </p:txBody>
      </p:sp>
      <p:cxnSp>
        <p:nvCxnSpPr>
          <p:cNvPr id="18" name="Straight Connector 17"/>
          <p:cNvCxnSpPr>
            <a:stCxn id="4" idx="3"/>
          </p:cNvCxnSpPr>
          <p:nvPr/>
        </p:nvCxnSpPr>
        <p:spPr>
          <a:xfrm flipV="1">
            <a:off x="2706192" y="3771903"/>
            <a:ext cx="843833" cy="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V="1">
            <a:off x="3545890" y="1808631"/>
            <a:ext cx="0" cy="196327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3550025" y="3771903"/>
            <a:ext cx="0" cy="164726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>
            <a:endCxn id="5" idx="1"/>
          </p:cNvCxnSpPr>
          <p:nvPr/>
        </p:nvCxnSpPr>
        <p:spPr>
          <a:xfrm>
            <a:off x="3550025" y="1808631"/>
            <a:ext cx="1008527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3550025" y="3771903"/>
            <a:ext cx="1008527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3550025" y="5419170"/>
            <a:ext cx="1008527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7368987" y="1808631"/>
            <a:ext cx="67235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V="1">
            <a:off x="8041342" y="1230406"/>
            <a:ext cx="0" cy="57822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>
            <a:off x="8041342" y="1230406"/>
            <a:ext cx="823881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>
            <a:off x="8041342" y="1808631"/>
            <a:ext cx="823881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8041342" y="1808631"/>
            <a:ext cx="0" cy="68580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8041342" y="2494432"/>
            <a:ext cx="823881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>
            <a:stCxn id="6" idx="3"/>
          </p:cNvCxnSpPr>
          <p:nvPr/>
        </p:nvCxnSpPr>
        <p:spPr>
          <a:xfrm flipV="1">
            <a:off x="7368987" y="3771903"/>
            <a:ext cx="67235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flipV="1">
            <a:off x="8041342" y="3173509"/>
            <a:ext cx="0" cy="59839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>
            <a:endCxn id="11" idx="1"/>
          </p:cNvCxnSpPr>
          <p:nvPr/>
        </p:nvCxnSpPr>
        <p:spPr>
          <a:xfrm>
            <a:off x="8041342" y="3173509"/>
            <a:ext cx="823883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/>
          <p:nvPr/>
        </p:nvCxnSpPr>
        <p:spPr>
          <a:xfrm>
            <a:off x="8041342" y="3771903"/>
            <a:ext cx="823881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>
            <a:off x="8041342" y="3771903"/>
            <a:ext cx="0" cy="70597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/>
          <p:nvPr/>
        </p:nvCxnSpPr>
        <p:spPr>
          <a:xfrm>
            <a:off x="8041342" y="4477875"/>
            <a:ext cx="823881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 flipV="1">
            <a:off x="7368987" y="5553643"/>
            <a:ext cx="564779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 flipV="1">
            <a:off x="7933766" y="5217459"/>
            <a:ext cx="0" cy="33618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/>
          <p:nvPr/>
        </p:nvCxnSpPr>
        <p:spPr>
          <a:xfrm>
            <a:off x="7933766" y="5217459"/>
            <a:ext cx="931457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>
            <a:off x="7933766" y="5553643"/>
            <a:ext cx="0" cy="29582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/>
          <p:cNvCxnSpPr/>
          <p:nvPr/>
        </p:nvCxnSpPr>
        <p:spPr>
          <a:xfrm>
            <a:off x="7933766" y="5849470"/>
            <a:ext cx="931458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19847874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"/>
                            </p:stCondLst>
                            <p:childTnLst>
                              <p:par>
                                <p:cTn id="10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000"/>
                            </p:stCondLst>
                            <p:childTnLst>
                              <p:par>
                                <p:cTn id="10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500"/>
                            </p:stCondLst>
                            <p:childTnLst>
                              <p:par>
                                <p:cTn id="1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00"/>
                            </p:stCondLst>
                            <p:childTnLst>
                              <p:par>
                                <p:cTn id="1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500"/>
                            </p:stCondLst>
                            <p:childTnLst>
                              <p:par>
                                <p:cTn id="1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000"/>
                            </p:stCondLst>
                            <p:childTnLst>
                              <p:par>
                                <p:cTn id="1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500"/>
                            </p:stCondLst>
                            <p:childTnLst>
                              <p:par>
                                <p:cTn id="1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000"/>
                            </p:stCondLst>
                            <p:childTnLst>
                              <p:par>
                                <p:cTn id="1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500"/>
                            </p:stCondLst>
                            <p:childTnLst>
                              <p:par>
                                <p:cTn id="1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500"/>
                            </p:stCondLst>
                            <p:childTnLst>
                              <p:par>
                                <p:cTn id="1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1000"/>
                            </p:stCondLst>
                            <p:childTnLst>
                              <p:par>
                                <p:cTn id="1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9BF9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855" l="0" r="9951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6394" y="381102"/>
            <a:ext cx="6462246" cy="6187256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336176" y="6414700"/>
            <a:ext cx="4070992" cy="353943"/>
            <a:chOff x="336176" y="6414700"/>
            <a:chExt cx="4070992" cy="353943"/>
          </a:xfrm>
        </p:grpSpPr>
        <p:cxnSp>
          <p:nvCxnSpPr>
            <p:cNvPr id="5" name="Straight Connector 4"/>
            <p:cNvCxnSpPr/>
            <p:nvPr userDrawn="1"/>
          </p:nvCxnSpPr>
          <p:spPr>
            <a:xfrm>
              <a:off x="336176" y="6596956"/>
              <a:ext cx="1465730" cy="0"/>
            </a:xfrm>
            <a:prstGeom prst="line">
              <a:avLst/>
            </a:prstGeom>
            <a:ln w="22225">
              <a:solidFill>
                <a:srgbClr val="D0627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TextBox 5"/>
            <p:cNvSpPr txBox="1"/>
            <p:nvPr userDrawn="1"/>
          </p:nvSpPr>
          <p:spPr>
            <a:xfrm>
              <a:off x="1815353" y="6414700"/>
              <a:ext cx="2591815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700" b="1" dirty="0" err="1" smtClean="0">
                  <a:solidFill>
                    <a:srgbClr val="08468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Kurikulum</a:t>
              </a:r>
              <a:r>
                <a:rPr lang="en-US" sz="17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700" b="1" dirty="0" smtClean="0">
                  <a:solidFill>
                    <a:srgbClr val="E9668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Merdeka</a:t>
              </a:r>
              <a:endParaRPr lang="en-US" sz="1700" b="1" dirty="0">
                <a:solidFill>
                  <a:srgbClr val="E9668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="" xmlns:a16="http://schemas.microsoft.com/office/drawing/2014/main" id="{7051790C-F866-4EB6-9424-C53F3CDCD83D}"/>
              </a:ext>
            </a:extLst>
          </p:cNvPr>
          <p:cNvGrpSpPr/>
          <p:nvPr/>
        </p:nvGrpSpPr>
        <p:grpSpPr>
          <a:xfrm>
            <a:off x="10034537" y="-93157"/>
            <a:ext cx="2157463" cy="1354950"/>
            <a:chOff x="10034537" y="-13648"/>
            <a:chExt cx="2157463" cy="1354950"/>
          </a:xfrm>
        </p:grpSpPr>
        <p:pic>
          <p:nvPicPr>
            <p:cNvPr id="8" name="Picture 7">
              <a:extLst>
                <a:ext uri="{FF2B5EF4-FFF2-40B4-BE49-F238E27FC236}">
                  <a16:creationId xmlns="" xmlns:a16="http://schemas.microsoft.com/office/drawing/2014/main" id="{0F0787F8-669C-4415-B768-05445601DB8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71749" y="-13648"/>
              <a:ext cx="1669707" cy="948519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="" xmlns:a16="http://schemas.microsoft.com/office/drawing/2014/main" id="{188F8E99-52FB-4E78-AF62-DFCAFACF4C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4700" b="90000" l="9976" r="95237">
                          <a14:foregroundMark x1="85337" y1="7133" x2="94131" y2="7133"/>
                          <a14:foregroundMark x1="94131" y1="7133" x2="97881" y2="12600"/>
                          <a14:foregroundMark x1="97881" y1="12600" x2="89162" y2="14167"/>
                          <a14:foregroundMark x1="89162" y1="14167" x2="86368" y2="9067"/>
                          <a14:foregroundMark x1="86368" y1="9067" x2="86368" y2="4700"/>
                          <a14:foregroundMark x1="87737" y1="10767" x2="89781" y2="13800"/>
                          <a14:foregroundMark x1="89781" y1="13800" x2="89781" y2="13800"/>
                          <a14:foregroundMark x1="87380" y1="11367" x2="87380" y2="11367"/>
                          <a14:foregroundMark x1="87380" y1="11367" x2="87380" y2="11367"/>
                          <a14:foregroundMark x1="87380" y1="11367" x2="87380" y2="11367"/>
                          <a14:foregroundMark x1="88074" y1="12000" x2="88074" y2="12000"/>
                          <a14:foregroundMark x1="88412" y1="10767" x2="93193" y2="10767"/>
                          <a14:foregroundMark x1="91824" y1="10767" x2="95237" y2="10167"/>
                          <a14:backgroundMark x1="79205" y1="6533" x2="2981" y2="45067"/>
                          <a14:backgroundMark x1="2981" y1="45067" x2="17289" y2="96000"/>
                          <a14:backgroundMark x1="17289" y1="96000" x2="68704" y2="92467"/>
                          <a14:backgroundMark x1="68704" y1="92467" x2="94412" y2="74767"/>
                          <a14:backgroundMark x1="94412" y1="74767" x2="82693" y2="60600"/>
                          <a14:backgroundMark x1="82693" y1="60600" x2="49278" y2="79500"/>
                          <a14:backgroundMark x1="49278" y1="79500" x2="76336" y2="93433"/>
                          <a14:backgroundMark x1="76336" y1="93433" x2="96119" y2="86167"/>
                          <a14:backgroundMark x1="96119" y1="86167" x2="10332" y2="92600"/>
                          <a14:backgroundMark x1="10332" y1="92600" x2="29777" y2="65933"/>
                          <a14:backgroundMark x1="29777" y1="65933" x2="24377" y2="74667"/>
                          <a14:backgroundMark x1="24377" y1="74667" x2="53160" y2="74667"/>
                          <a14:backgroundMark x1="53160" y1="74667" x2="29983" y2="64467"/>
                          <a14:backgroundMark x1="29983" y1="64467" x2="13407" y2="46300"/>
                          <a14:backgroundMark x1="13407" y1="46300" x2="11776" y2="8100"/>
                          <a14:backgroundMark x1="11776" y1="8100" x2="22201" y2="3133"/>
                          <a14:backgroundMark x1="22201" y1="3133" x2="12113" y2="1800"/>
                          <a14:backgroundMark x1="12113" y1="1800" x2="6244" y2="7133"/>
                          <a14:backgroundMark x1="6244" y1="7133" x2="29702" y2="19133"/>
                          <a14:backgroundMark x1="29702" y1="19133" x2="22745" y2="46900"/>
                          <a14:backgroundMark x1="22745" y1="46900" x2="62291" y2="54167"/>
                          <a14:backgroundMark x1="62291" y1="54167" x2="54528" y2="25067"/>
                          <a14:backgroundMark x1="54528" y1="25067" x2="46878" y2="55267"/>
                          <a14:backgroundMark x1="46878" y1="55267" x2="70692" y2="647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303" b="80442"/>
            <a:stretch/>
          </p:blipFill>
          <p:spPr>
            <a:xfrm>
              <a:off x="10034537" y="0"/>
              <a:ext cx="2157463" cy="1341302"/>
            </a:xfrm>
            <a:prstGeom prst="rect">
              <a:avLst/>
            </a:prstGeom>
          </p:spPr>
        </p:pic>
      </p:grp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1F66C679-C7ED-425C-ADCF-042D6ED6F3A3}"/>
              </a:ext>
            </a:extLst>
          </p:cNvPr>
          <p:cNvSpPr/>
          <p:nvPr/>
        </p:nvSpPr>
        <p:spPr>
          <a:xfrm>
            <a:off x="6388351" y="670744"/>
            <a:ext cx="440017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Berdasarkan Tujuan</a:t>
            </a:r>
            <a:endParaRPr lang="en-US" sz="40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正方形/長方形 7">
            <a:extLst>
              <a:ext uri="{FF2B5EF4-FFF2-40B4-BE49-F238E27FC236}">
                <a16:creationId xmlns:a16="http://schemas.microsoft.com/office/drawing/2014/main" xmlns="" id="{5D526ECD-530D-4514-A779-F3FEF4431DC5}"/>
              </a:ext>
            </a:extLst>
          </p:cNvPr>
          <p:cNvSpPr/>
          <p:nvPr/>
        </p:nvSpPr>
        <p:spPr>
          <a:xfrm>
            <a:off x="6388351" y="1286143"/>
            <a:ext cx="4297680" cy="3657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ja-JP" alt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C993798D-0D40-4AF9-8FEA-F1A2A2662A56}"/>
              </a:ext>
            </a:extLst>
          </p:cNvPr>
          <p:cNvSpPr txBox="1"/>
          <p:nvPr/>
        </p:nvSpPr>
        <p:spPr>
          <a:xfrm>
            <a:off x="6388351" y="1286143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Jenis penelitian geografi</a:t>
            </a:r>
            <a:endParaRPr lang="en-US" sz="2400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0893E429-215F-404D-849B-8EAEED0D45D2}"/>
              </a:ext>
            </a:extLst>
          </p:cNvPr>
          <p:cNvSpPr txBox="1"/>
          <p:nvPr/>
        </p:nvSpPr>
        <p:spPr>
          <a:xfrm>
            <a:off x="6388351" y="1997318"/>
            <a:ext cx="33538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>
                <a:solidFill>
                  <a:srgbClr val="002060"/>
                </a:solidFill>
                <a:cs typeface="Arial" pitchFamily="34" charset="0"/>
              </a:rPr>
              <a:t>Penelitian Eksploratif</a:t>
            </a:r>
            <a:endParaRPr lang="ko-KR" altLang="en-US" sz="2400" b="1" dirty="0">
              <a:solidFill>
                <a:srgbClr val="002060"/>
              </a:solidFill>
              <a:cs typeface="Arial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6586EA77-998C-4171-9909-157F24AA117F}"/>
              </a:ext>
            </a:extLst>
          </p:cNvPr>
          <p:cNvSpPr txBox="1"/>
          <p:nvPr/>
        </p:nvSpPr>
        <p:spPr>
          <a:xfrm>
            <a:off x="6388351" y="2415961"/>
            <a:ext cx="555310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latin typeface="Calibri" panose="020F0502020204030204" pitchFamily="34" charset="0"/>
              </a:rPr>
              <a:t>Bertujuan untuk mendalami atau mengembangkan dasar pengetahuan mengenai suatu fenomena </a:t>
            </a:r>
            <a:r>
              <a:rPr lang="en-US" sz="2200" dirty="0" err="1" smtClean="0">
                <a:latin typeface="Calibri" panose="020F0502020204030204" pitchFamily="34" charset="0"/>
              </a:rPr>
              <a:t>geosfer</a:t>
            </a:r>
            <a:endParaRPr lang="en-US" altLang="ko-KR" sz="220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Arial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6DEADB1A-6F9A-49B7-8AE9-094D98B3E2C2}"/>
              </a:ext>
            </a:extLst>
          </p:cNvPr>
          <p:cNvSpPr txBox="1"/>
          <p:nvPr/>
        </p:nvSpPr>
        <p:spPr>
          <a:xfrm>
            <a:off x="6388351" y="3567767"/>
            <a:ext cx="31210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>
                <a:solidFill>
                  <a:srgbClr val="002060"/>
                </a:solidFill>
                <a:cs typeface="Arial" pitchFamily="34" charset="0"/>
              </a:rPr>
              <a:t>Penelitian Deskriptif</a:t>
            </a:r>
            <a:endParaRPr lang="ko-KR" altLang="en-US" sz="2400" b="1" dirty="0">
              <a:solidFill>
                <a:srgbClr val="002060"/>
              </a:solidFill>
              <a:cs typeface="Arial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A00ADC75-291A-4693-9255-21AAA61EEE49}"/>
              </a:ext>
            </a:extLst>
          </p:cNvPr>
          <p:cNvSpPr txBox="1"/>
          <p:nvPr/>
        </p:nvSpPr>
        <p:spPr>
          <a:xfrm>
            <a:off x="6388351" y="3892765"/>
            <a:ext cx="553145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latin typeface="Calibri" panose="020F0502020204030204" pitchFamily="34" charset="0"/>
              </a:rPr>
              <a:t>B</a:t>
            </a:r>
            <a:r>
              <a:rPr lang="en-US" sz="2200" dirty="0" smtClean="0">
                <a:latin typeface="Calibri" panose="020F0502020204030204" pitchFamily="34" charset="0"/>
              </a:rPr>
              <a:t>ertujuan </a:t>
            </a:r>
            <a:r>
              <a:rPr lang="en-US" sz="2200" dirty="0">
                <a:latin typeface="Calibri" panose="020F0502020204030204" pitchFamily="34" charset="0"/>
              </a:rPr>
              <a:t>untuk menjelaskan suatu fenomena </a:t>
            </a:r>
            <a:r>
              <a:rPr lang="en-US" sz="2200" dirty="0" err="1">
                <a:latin typeface="Calibri" panose="020F0502020204030204" pitchFamily="34" charset="0"/>
              </a:rPr>
              <a:t>geosfer</a:t>
            </a:r>
            <a:r>
              <a:rPr lang="en-US" sz="2200" dirty="0">
                <a:latin typeface="Calibri" panose="020F0502020204030204" pitchFamily="34" charset="0"/>
              </a:rPr>
              <a:t> dalam bentuk deskripsi, seperti gambar dan sistematika.</a:t>
            </a:r>
            <a:endParaRPr lang="en-US" altLang="ko-KR" sz="220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Arial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BA80243B-7A2F-4B93-AEBF-B58DCEFC35A5}"/>
              </a:ext>
            </a:extLst>
          </p:cNvPr>
          <p:cNvSpPr txBox="1"/>
          <p:nvPr/>
        </p:nvSpPr>
        <p:spPr>
          <a:xfrm>
            <a:off x="6388351" y="5088943"/>
            <a:ext cx="42497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>
                <a:solidFill>
                  <a:srgbClr val="002060"/>
                </a:solidFill>
                <a:cs typeface="Arial" pitchFamily="34" charset="0"/>
              </a:rPr>
              <a:t>Penelitian </a:t>
            </a:r>
            <a:r>
              <a:rPr lang="en-US" altLang="ko-KR" sz="2400" b="1" dirty="0" err="1">
                <a:solidFill>
                  <a:srgbClr val="002060"/>
                </a:solidFill>
                <a:cs typeface="Arial" pitchFamily="34" charset="0"/>
              </a:rPr>
              <a:t>Eksplanatif</a:t>
            </a:r>
            <a:endParaRPr lang="ko-KR" altLang="en-US" sz="2400" b="1" dirty="0">
              <a:solidFill>
                <a:srgbClr val="002060"/>
              </a:solidFill>
              <a:cs typeface="Arial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E95615AE-8DA7-4B9A-9ABA-C14AE7C3347B}"/>
              </a:ext>
            </a:extLst>
          </p:cNvPr>
          <p:cNvSpPr txBox="1"/>
          <p:nvPr/>
        </p:nvSpPr>
        <p:spPr>
          <a:xfrm>
            <a:off x="6388351" y="5488960"/>
            <a:ext cx="538501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alibri" panose="020F0502020204030204" pitchFamily="34" charset="0"/>
              </a:rPr>
              <a:t>Bertujuan untuk </a:t>
            </a:r>
            <a:r>
              <a:rPr lang="en-US" sz="2200" dirty="0">
                <a:latin typeface="Calibri" panose="020F0502020204030204" pitchFamily="34" charset="0"/>
              </a:rPr>
              <a:t>menemukan penyebab  suatu fenomena </a:t>
            </a:r>
            <a:r>
              <a:rPr lang="en-US" sz="2200" dirty="0" err="1">
                <a:latin typeface="Calibri" panose="020F0502020204030204" pitchFamily="34" charset="0"/>
              </a:rPr>
              <a:t>geosfer</a:t>
            </a:r>
            <a:r>
              <a:rPr lang="en-US" sz="2200" dirty="0">
                <a:latin typeface="Calibri" panose="020F0502020204030204" pitchFamily="34" charset="0"/>
              </a:rPr>
              <a:t> berdasarkan hipotesis yang telah dirumuskan</a:t>
            </a:r>
            <a:endParaRPr lang="en-US" altLang="ko-KR" sz="220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Arial" pitchFamily="34" charset="0"/>
            </a:endParaRPr>
          </a:p>
        </p:txBody>
      </p:sp>
      <p:sp>
        <p:nvSpPr>
          <p:cNvPr id="19" name="Pentagon 18"/>
          <p:cNvSpPr/>
          <p:nvPr/>
        </p:nvSpPr>
        <p:spPr>
          <a:xfrm>
            <a:off x="490764" y="173569"/>
            <a:ext cx="3223107" cy="524433"/>
          </a:xfrm>
          <a:prstGeom prst="homePlate">
            <a:avLst/>
          </a:prstGeom>
          <a:solidFill>
            <a:srgbClr val="002060"/>
          </a:soli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2</a:t>
            </a:r>
            <a:r>
              <a:rPr lang="en-US" b="1" dirty="0" smtClean="0"/>
              <a:t>. Jenis Penelitian Geografi</a:t>
            </a:r>
            <a:endParaRPr lang="en-US" b="1" dirty="0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79440"/>
            <a:ext cx="712693" cy="712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589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animBg="1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ideo001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3731" y="11387"/>
            <a:ext cx="12192000" cy="6858000"/>
          </a:xfrm>
          <a:prstGeom prst="rect">
            <a:avLst/>
          </a:prstGeom>
        </p:spPr>
      </p:pic>
      <p:sp>
        <p:nvSpPr>
          <p:cNvPr id="3" name="Pentagon 2"/>
          <p:cNvSpPr/>
          <p:nvPr/>
        </p:nvSpPr>
        <p:spPr>
          <a:xfrm>
            <a:off x="490764" y="173569"/>
            <a:ext cx="3223107" cy="524433"/>
          </a:xfrm>
          <a:prstGeom prst="homePlate">
            <a:avLst/>
          </a:prstGeom>
          <a:solidFill>
            <a:srgbClr val="002060"/>
          </a:soli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2</a:t>
            </a:r>
            <a:r>
              <a:rPr lang="en-US" b="1" dirty="0" smtClean="0"/>
              <a:t>. Jenis Penelitian Geografi</a:t>
            </a:r>
            <a:endParaRPr lang="en-US" b="1" dirty="0"/>
          </a:p>
        </p:txBody>
      </p:sp>
      <p:sp>
        <p:nvSpPr>
          <p:cNvPr id="17" name="Rectangle 16"/>
          <p:cNvSpPr/>
          <p:nvPr/>
        </p:nvSpPr>
        <p:spPr>
          <a:xfrm>
            <a:off x="6048637" y="0"/>
            <a:ext cx="6167094" cy="6858000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79440"/>
            <a:ext cx="712693" cy="712693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336176" y="6414700"/>
            <a:ext cx="4070992" cy="353943"/>
            <a:chOff x="336176" y="6414700"/>
            <a:chExt cx="4070992" cy="353943"/>
          </a:xfrm>
        </p:grpSpPr>
        <p:cxnSp>
          <p:nvCxnSpPr>
            <p:cNvPr id="6" name="Straight Connector 5"/>
            <p:cNvCxnSpPr/>
            <p:nvPr userDrawn="1"/>
          </p:nvCxnSpPr>
          <p:spPr>
            <a:xfrm>
              <a:off x="336176" y="6596956"/>
              <a:ext cx="1465730" cy="0"/>
            </a:xfrm>
            <a:prstGeom prst="line">
              <a:avLst/>
            </a:prstGeom>
            <a:ln w="22225">
              <a:solidFill>
                <a:srgbClr val="D0627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Box 6"/>
            <p:cNvSpPr txBox="1"/>
            <p:nvPr userDrawn="1"/>
          </p:nvSpPr>
          <p:spPr>
            <a:xfrm>
              <a:off x="1815353" y="6414700"/>
              <a:ext cx="2591815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700" b="1" dirty="0" err="1" smtClean="0">
                  <a:solidFill>
                    <a:srgbClr val="08468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Kurikulum</a:t>
              </a:r>
              <a:r>
                <a:rPr lang="en-US" sz="17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700" b="1" dirty="0" smtClean="0">
                  <a:solidFill>
                    <a:srgbClr val="E9668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Merdeka</a:t>
              </a:r>
              <a:endParaRPr lang="en-US" sz="1700" b="1" dirty="0">
                <a:solidFill>
                  <a:srgbClr val="E9668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7051790C-F866-4EB6-9424-C53F3CDCD83D}"/>
              </a:ext>
            </a:extLst>
          </p:cNvPr>
          <p:cNvGrpSpPr/>
          <p:nvPr/>
        </p:nvGrpSpPr>
        <p:grpSpPr>
          <a:xfrm>
            <a:off x="10034537" y="-93157"/>
            <a:ext cx="2157463" cy="1354950"/>
            <a:chOff x="10034537" y="-13648"/>
            <a:chExt cx="2157463" cy="1354950"/>
          </a:xfrm>
        </p:grpSpPr>
        <p:pic>
          <p:nvPicPr>
            <p:cNvPr id="9" name="Picture 8">
              <a:extLst>
                <a:ext uri="{FF2B5EF4-FFF2-40B4-BE49-F238E27FC236}">
                  <a16:creationId xmlns="" xmlns:a16="http://schemas.microsoft.com/office/drawing/2014/main" id="{0F0787F8-669C-4415-B768-05445601DB8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71749" y="-13648"/>
              <a:ext cx="1669707" cy="948519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="" xmlns:a16="http://schemas.microsoft.com/office/drawing/2014/main" id="{188F8E99-52FB-4E78-AF62-DFCAFACF4C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4700" b="90000" l="9976" r="95237">
                          <a14:foregroundMark x1="85337" y1="7133" x2="94131" y2="7133"/>
                          <a14:foregroundMark x1="94131" y1="7133" x2="97881" y2="12600"/>
                          <a14:foregroundMark x1="97881" y1="12600" x2="89162" y2="14167"/>
                          <a14:foregroundMark x1="89162" y1="14167" x2="86368" y2="9067"/>
                          <a14:foregroundMark x1="86368" y1="9067" x2="86368" y2="4700"/>
                          <a14:foregroundMark x1="87737" y1="10767" x2="89781" y2="13800"/>
                          <a14:foregroundMark x1="89781" y1="13800" x2="89781" y2="13800"/>
                          <a14:foregroundMark x1="87380" y1="11367" x2="87380" y2="11367"/>
                          <a14:foregroundMark x1="87380" y1="11367" x2="87380" y2="11367"/>
                          <a14:foregroundMark x1="87380" y1="11367" x2="87380" y2="11367"/>
                          <a14:foregroundMark x1="88074" y1="12000" x2="88074" y2="12000"/>
                          <a14:foregroundMark x1="88412" y1="10767" x2="93193" y2="10767"/>
                          <a14:foregroundMark x1="91824" y1="10767" x2="95237" y2="10167"/>
                          <a14:backgroundMark x1="79205" y1="6533" x2="2981" y2="45067"/>
                          <a14:backgroundMark x1="2981" y1="45067" x2="17289" y2="96000"/>
                          <a14:backgroundMark x1="17289" y1="96000" x2="68704" y2="92467"/>
                          <a14:backgroundMark x1="68704" y1="92467" x2="94412" y2="74767"/>
                          <a14:backgroundMark x1="94412" y1="74767" x2="82693" y2="60600"/>
                          <a14:backgroundMark x1="82693" y1="60600" x2="49278" y2="79500"/>
                          <a14:backgroundMark x1="49278" y1="79500" x2="76336" y2="93433"/>
                          <a14:backgroundMark x1="76336" y1="93433" x2="96119" y2="86167"/>
                          <a14:backgroundMark x1="96119" y1="86167" x2="10332" y2="92600"/>
                          <a14:backgroundMark x1="10332" y1="92600" x2="29777" y2="65933"/>
                          <a14:backgroundMark x1="29777" y1="65933" x2="24377" y2="74667"/>
                          <a14:backgroundMark x1="24377" y1="74667" x2="53160" y2="74667"/>
                          <a14:backgroundMark x1="53160" y1="74667" x2="29983" y2="64467"/>
                          <a14:backgroundMark x1="29983" y1="64467" x2="13407" y2="46300"/>
                          <a14:backgroundMark x1="13407" y1="46300" x2="11776" y2="8100"/>
                          <a14:backgroundMark x1="11776" y1="8100" x2="22201" y2="3133"/>
                          <a14:backgroundMark x1="22201" y1="3133" x2="12113" y2="1800"/>
                          <a14:backgroundMark x1="12113" y1="1800" x2="6244" y2="7133"/>
                          <a14:backgroundMark x1="6244" y1="7133" x2="29702" y2="19133"/>
                          <a14:backgroundMark x1="29702" y1="19133" x2="22745" y2="46900"/>
                          <a14:backgroundMark x1="22745" y1="46900" x2="62291" y2="54167"/>
                          <a14:backgroundMark x1="62291" y1="54167" x2="54528" y2="25067"/>
                          <a14:backgroundMark x1="54528" y1="25067" x2="46878" y2="55267"/>
                          <a14:backgroundMark x1="46878" y1="55267" x2="70692" y2="647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303" b="80442"/>
            <a:stretch/>
          </p:blipFill>
          <p:spPr>
            <a:xfrm>
              <a:off x="10034537" y="0"/>
              <a:ext cx="2157463" cy="1341302"/>
            </a:xfrm>
            <a:prstGeom prst="rect">
              <a:avLst/>
            </a:prstGeom>
          </p:spPr>
        </p:pic>
      </p:grp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1F66C679-C7ED-425C-ADCF-042D6ED6F3A3}"/>
              </a:ext>
            </a:extLst>
          </p:cNvPr>
          <p:cNvSpPr/>
          <p:nvPr/>
        </p:nvSpPr>
        <p:spPr>
          <a:xfrm>
            <a:off x="7241528" y="934871"/>
            <a:ext cx="440017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Berdasarkan Tujuan</a:t>
            </a:r>
            <a:endParaRPr lang="en-US" sz="40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2" name="正方形/長方形 7">
            <a:extLst>
              <a:ext uri="{FF2B5EF4-FFF2-40B4-BE49-F238E27FC236}">
                <a16:creationId xmlns:a16="http://schemas.microsoft.com/office/drawing/2014/main" xmlns="" id="{5D526ECD-530D-4514-A779-F3FEF4431DC5}"/>
              </a:ext>
            </a:extLst>
          </p:cNvPr>
          <p:cNvSpPr/>
          <p:nvPr/>
        </p:nvSpPr>
        <p:spPr>
          <a:xfrm>
            <a:off x="7344027" y="1550270"/>
            <a:ext cx="4297680" cy="3657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ja-JP" alt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C993798D-0D40-4AF9-8FEA-F1A2A2662A56}"/>
              </a:ext>
            </a:extLst>
          </p:cNvPr>
          <p:cNvSpPr txBox="1"/>
          <p:nvPr/>
        </p:nvSpPr>
        <p:spPr>
          <a:xfrm>
            <a:off x="8427366" y="1550270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Jenis penelitian geografi</a:t>
            </a:r>
            <a:endParaRPr lang="en-US" sz="2400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11367387" y="2321184"/>
            <a:ext cx="274320" cy="27432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6586EA77-998C-4171-9909-157F24AA117F}"/>
              </a:ext>
            </a:extLst>
          </p:cNvPr>
          <p:cNvSpPr txBox="1"/>
          <p:nvPr/>
        </p:nvSpPr>
        <p:spPr>
          <a:xfrm>
            <a:off x="9441617" y="2258156"/>
            <a:ext cx="18334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200" b="1" dirty="0" smtClean="0">
                <a:solidFill>
                  <a:srgbClr val="0070C0"/>
                </a:solidFill>
                <a:latin typeface="Calibri" panose="020F0502020204030204" pitchFamily="34" charset="0"/>
              </a:rPr>
              <a:t>Studi Kasus</a:t>
            </a:r>
            <a:endParaRPr lang="en-US" altLang="ko-KR" sz="2200" b="1" dirty="0">
              <a:solidFill>
                <a:srgbClr val="0070C0"/>
              </a:solidFill>
              <a:latin typeface="Calibri" panose="020F0502020204030204" pitchFamily="34" charset="0"/>
              <a:cs typeface="Arial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E7C3DF39-ED12-48A3-8DDA-D0F4DEE48A5E}"/>
              </a:ext>
            </a:extLst>
          </p:cNvPr>
          <p:cNvSpPr/>
          <p:nvPr/>
        </p:nvSpPr>
        <p:spPr>
          <a:xfrm>
            <a:off x="6333565" y="2665406"/>
            <a:ext cx="494147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000" dirty="0">
                <a:solidFill>
                  <a:srgbClr val="0070C0"/>
                </a:solidFill>
                <a:latin typeface="Calibri" panose="020F0502020204030204" pitchFamily="34" charset="0"/>
              </a:rPr>
              <a:t>Dilakukan dengan studi lapangan dan wawancara</a:t>
            </a:r>
          </a:p>
        </p:txBody>
      </p:sp>
      <p:cxnSp>
        <p:nvCxnSpPr>
          <p:cNvPr id="18" name="Straight Connector 17"/>
          <p:cNvCxnSpPr>
            <a:endCxn id="19" idx="0"/>
          </p:cNvCxnSpPr>
          <p:nvPr/>
        </p:nvCxnSpPr>
        <p:spPr>
          <a:xfrm>
            <a:off x="11497235" y="2595504"/>
            <a:ext cx="7312" cy="976016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/>
          <p:cNvSpPr/>
          <p:nvPr/>
        </p:nvSpPr>
        <p:spPr>
          <a:xfrm>
            <a:off x="11367387" y="3571520"/>
            <a:ext cx="274320" cy="27432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6586EA77-998C-4171-9909-157F24AA117F}"/>
              </a:ext>
            </a:extLst>
          </p:cNvPr>
          <p:cNvSpPr txBox="1"/>
          <p:nvPr/>
        </p:nvSpPr>
        <p:spPr>
          <a:xfrm>
            <a:off x="9415555" y="3548435"/>
            <a:ext cx="18334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200" b="1" dirty="0" err="1" smtClean="0">
                <a:solidFill>
                  <a:srgbClr val="0070C0"/>
                </a:solidFill>
                <a:latin typeface="Calibri" panose="020F0502020204030204" pitchFamily="34" charset="0"/>
              </a:rPr>
              <a:t>Survei</a:t>
            </a:r>
            <a:endParaRPr lang="en-US" altLang="ko-KR" sz="2200" b="1" dirty="0">
              <a:solidFill>
                <a:srgbClr val="0070C0"/>
              </a:solidFill>
              <a:latin typeface="Calibri" panose="020F0502020204030204" pitchFamily="34" charset="0"/>
              <a:cs typeface="Arial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="" xmlns:a16="http://schemas.microsoft.com/office/drawing/2014/main" id="{E7C3DF39-ED12-48A3-8DDA-D0F4DEE48A5E}"/>
              </a:ext>
            </a:extLst>
          </p:cNvPr>
          <p:cNvSpPr/>
          <p:nvPr/>
        </p:nvSpPr>
        <p:spPr>
          <a:xfrm>
            <a:off x="6048638" y="3895984"/>
            <a:ext cx="526420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000" dirty="0">
                <a:solidFill>
                  <a:srgbClr val="0070C0"/>
                </a:solidFill>
                <a:latin typeface="Calibri" panose="020F0502020204030204" pitchFamily="34" charset="0"/>
              </a:rPr>
              <a:t>Dilakukan untuk menguji kebenaran suatu hipotesis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11504547" y="3845840"/>
            <a:ext cx="0" cy="976016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Oval 22"/>
          <p:cNvSpPr/>
          <p:nvPr/>
        </p:nvSpPr>
        <p:spPr>
          <a:xfrm>
            <a:off x="11367387" y="4821856"/>
            <a:ext cx="274320" cy="27432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6586EA77-998C-4171-9909-157F24AA117F}"/>
              </a:ext>
            </a:extLst>
          </p:cNvPr>
          <p:cNvSpPr txBox="1"/>
          <p:nvPr/>
        </p:nvSpPr>
        <p:spPr>
          <a:xfrm>
            <a:off x="9415555" y="4665289"/>
            <a:ext cx="18334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200" b="1" dirty="0" err="1" smtClean="0">
                <a:solidFill>
                  <a:srgbClr val="0070C0"/>
                </a:solidFill>
                <a:latin typeface="Calibri" panose="020F0502020204030204" pitchFamily="34" charset="0"/>
              </a:rPr>
              <a:t>Eksperimen</a:t>
            </a:r>
            <a:endParaRPr lang="en-US" altLang="ko-KR" sz="2200" b="1" dirty="0">
              <a:solidFill>
                <a:srgbClr val="0070C0"/>
              </a:solidFill>
              <a:latin typeface="Calibri" panose="020F0502020204030204" pitchFamily="34" charset="0"/>
              <a:cs typeface="Arial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6441141" y="5084603"/>
            <a:ext cx="48078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dirty="0">
                <a:solidFill>
                  <a:srgbClr val="0070C0"/>
                </a:solidFill>
                <a:latin typeface="Calibri" panose="020F0502020204030204" pitchFamily="34" charset="0"/>
              </a:rPr>
              <a:t>Dilakukan untuk mengetahui pengaruh dari variabel satu dengan variabel lainnya</a:t>
            </a:r>
          </a:p>
        </p:txBody>
      </p:sp>
    </p:spTree>
    <p:extLst>
      <p:ext uri="{BB962C8B-B14F-4D97-AF65-F5344CB8AC3E}">
        <p14:creationId xmlns:p14="http://schemas.microsoft.com/office/powerpoint/2010/main" val="2102295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4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80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3" grpId="0" animBg="1"/>
      <p:bldP spid="17" grpId="0" animBg="1"/>
      <p:bldP spid="11" grpId="0"/>
      <p:bldP spid="12" grpId="0" animBg="1"/>
      <p:bldP spid="13" grpId="0"/>
      <p:bldP spid="14" grpId="0" animBg="1"/>
      <p:bldP spid="15" grpId="0"/>
      <p:bldP spid="16" grpId="0"/>
      <p:bldP spid="19" grpId="0" animBg="1"/>
      <p:bldP spid="20" grpId="0"/>
      <p:bldP spid="21" grpId="0"/>
      <p:bldP spid="23" grpId="0" animBg="1"/>
      <p:bldP spid="25" grpId="0"/>
      <p:bldP spid="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537" b="26168"/>
          <a:stretch/>
        </p:blipFill>
        <p:spPr>
          <a:xfrm>
            <a:off x="0" y="0"/>
            <a:ext cx="12192000" cy="6865035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336176" y="6414700"/>
            <a:ext cx="4070992" cy="353943"/>
            <a:chOff x="336176" y="6414700"/>
            <a:chExt cx="4070992" cy="353943"/>
          </a:xfrm>
        </p:grpSpPr>
        <p:cxnSp>
          <p:nvCxnSpPr>
            <p:cNvPr id="4" name="Straight Connector 3"/>
            <p:cNvCxnSpPr/>
            <p:nvPr userDrawn="1"/>
          </p:nvCxnSpPr>
          <p:spPr>
            <a:xfrm>
              <a:off x="336176" y="6596956"/>
              <a:ext cx="1465730" cy="0"/>
            </a:xfrm>
            <a:prstGeom prst="line">
              <a:avLst/>
            </a:prstGeom>
            <a:ln w="22225">
              <a:solidFill>
                <a:srgbClr val="D0627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TextBox 4"/>
            <p:cNvSpPr txBox="1"/>
            <p:nvPr userDrawn="1"/>
          </p:nvSpPr>
          <p:spPr>
            <a:xfrm>
              <a:off x="1815353" y="6414700"/>
              <a:ext cx="2591815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700" b="1" dirty="0" err="1" smtClean="0">
                  <a:solidFill>
                    <a:srgbClr val="08468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Kurikulum</a:t>
              </a:r>
              <a:r>
                <a:rPr lang="en-US" sz="17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700" b="1" dirty="0" smtClean="0">
                  <a:solidFill>
                    <a:srgbClr val="E9668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Merdeka</a:t>
              </a:r>
              <a:endParaRPr lang="en-US" sz="1700" b="1" dirty="0">
                <a:solidFill>
                  <a:srgbClr val="E9668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="" xmlns:a16="http://schemas.microsoft.com/office/drawing/2014/main" id="{7051790C-F866-4EB6-9424-C53F3CDCD83D}"/>
              </a:ext>
            </a:extLst>
          </p:cNvPr>
          <p:cNvGrpSpPr/>
          <p:nvPr/>
        </p:nvGrpSpPr>
        <p:grpSpPr>
          <a:xfrm>
            <a:off x="10034537" y="-93157"/>
            <a:ext cx="2157463" cy="1354950"/>
            <a:chOff x="10034537" y="-13648"/>
            <a:chExt cx="2157463" cy="1354950"/>
          </a:xfrm>
        </p:grpSpPr>
        <p:pic>
          <p:nvPicPr>
            <p:cNvPr id="7" name="Picture 6">
              <a:extLst>
                <a:ext uri="{FF2B5EF4-FFF2-40B4-BE49-F238E27FC236}">
                  <a16:creationId xmlns="" xmlns:a16="http://schemas.microsoft.com/office/drawing/2014/main" id="{0F0787F8-669C-4415-B768-05445601DB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71749" y="-13648"/>
              <a:ext cx="1669707" cy="948519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="" xmlns:a16="http://schemas.microsoft.com/office/drawing/2014/main" id="{188F8E99-52FB-4E78-AF62-DFCAFACF4C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4700" b="90000" l="9976" r="95237">
                          <a14:foregroundMark x1="85337" y1="7133" x2="94131" y2="7133"/>
                          <a14:foregroundMark x1="94131" y1="7133" x2="97881" y2="12600"/>
                          <a14:foregroundMark x1="97881" y1="12600" x2="89162" y2="14167"/>
                          <a14:foregroundMark x1="89162" y1="14167" x2="86368" y2="9067"/>
                          <a14:foregroundMark x1="86368" y1="9067" x2="86368" y2="4700"/>
                          <a14:foregroundMark x1="87737" y1="10767" x2="89781" y2="13800"/>
                          <a14:foregroundMark x1="89781" y1="13800" x2="89781" y2="13800"/>
                          <a14:foregroundMark x1="87380" y1="11367" x2="87380" y2="11367"/>
                          <a14:foregroundMark x1="87380" y1="11367" x2="87380" y2="11367"/>
                          <a14:foregroundMark x1="87380" y1="11367" x2="87380" y2="11367"/>
                          <a14:foregroundMark x1="88074" y1="12000" x2="88074" y2="12000"/>
                          <a14:foregroundMark x1="88412" y1="10767" x2="93193" y2="10767"/>
                          <a14:foregroundMark x1="91824" y1="10767" x2="95237" y2="10167"/>
                          <a14:backgroundMark x1="79205" y1="6533" x2="2981" y2="45067"/>
                          <a14:backgroundMark x1="2981" y1="45067" x2="17289" y2="96000"/>
                          <a14:backgroundMark x1="17289" y1="96000" x2="68704" y2="92467"/>
                          <a14:backgroundMark x1="68704" y1="92467" x2="94412" y2="74767"/>
                          <a14:backgroundMark x1="94412" y1="74767" x2="82693" y2="60600"/>
                          <a14:backgroundMark x1="82693" y1="60600" x2="49278" y2="79500"/>
                          <a14:backgroundMark x1="49278" y1="79500" x2="76336" y2="93433"/>
                          <a14:backgroundMark x1="76336" y1="93433" x2="96119" y2="86167"/>
                          <a14:backgroundMark x1="96119" y1="86167" x2="10332" y2="92600"/>
                          <a14:backgroundMark x1="10332" y1="92600" x2="29777" y2="65933"/>
                          <a14:backgroundMark x1="29777" y1="65933" x2="24377" y2="74667"/>
                          <a14:backgroundMark x1="24377" y1="74667" x2="53160" y2="74667"/>
                          <a14:backgroundMark x1="53160" y1="74667" x2="29983" y2="64467"/>
                          <a14:backgroundMark x1="29983" y1="64467" x2="13407" y2="46300"/>
                          <a14:backgroundMark x1="13407" y1="46300" x2="11776" y2="8100"/>
                          <a14:backgroundMark x1="11776" y1="8100" x2="22201" y2="3133"/>
                          <a14:backgroundMark x1="22201" y1="3133" x2="12113" y2="1800"/>
                          <a14:backgroundMark x1="12113" y1="1800" x2="6244" y2="7133"/>
                          <a14:backgroundMark x1="6244" y1="7133" x2="29702" y2="19133"/>
                          <a14:backgroundMark x1="29702" y1="19133" x2="22745" y2="46900"/>
                          <a14:backgroundMark x1="22745" y1="46900" x2="62291" y2="54167"/>
                          <a14:backgroundMark x1="62291" y1="54167" x2="54528" y2="25067"/>
                          <a14:backgroundMark x1="54528" y1="25067" x2="46878" y2="55267"/>
                          <a14:backgroundMark x1="46878" y1="55267" x2="70692" y2="647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303" b="80442"/>
            <a:stretch/>
          </p:blipFill>
          <p:spPr>
            <a:xfrm>
              <a:off x="10034537" y="0"/>
              <a:ext cx="2157463" cy="1341302"/>
            </a:xfrm>
            <a:prstGeom prst="rect">
              <a:avLst/>
            </a:prstGeom>
          </p:spPr>
        </p:pic>
      </p:grpSp>
      <p:sp>
        <p:nvSpPr>
          <p:cNvPr id="9" name="Pentagon 8"/>
          <p:cNvSpPr/>
          <p:nvPr/>
        </p:nvSpPr>
        <p:spPr>
          <a:xfrm>
            <a:off x="490764" y="173569"/>
            <a:ext cx="3223107" cy="524433"/>
          </a:xfrm>
          <a:prstGeom prst="homePlate">
            <a:avLst/>
          </a:prstGeom>
          <a:solidFill>
            <a:srgbClr val="002060"/>
          </a:soli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2</a:t>
            </a:r>
            <a:r>
              <a:rPr lang="en-US" b="1" dirty="0" smtClean="0"/>
              <a:t>. Jenis Penelitian Geografi</a:t>
            </a:r>
            <a:endParaRPr lang="en-US" b="1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79440"/>
            <a:ext cx="712693" cy="712693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348660" y="2945070"/>
            <a:ext cx="33707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b="1" i="1" dirty="0">
                <a:solidFill>
                  <a:schemeClr val="bg1"/>
                </a:solidFill>
              </a:rPr>
              <a:t>Penelitian </a:t>
            </a:r>
            <a:r>
              <a:rPr lang="en-US" sz="2800" b="1" i="1" dirty="0" err="1">
                <a:solidFill>
                  <a:schemeClr val="bg1"/>
                </a:solidFill>
              </a:rPr>
              <a:t>Kuantitatif</a:t>
            </a:r>
            <a:endParaRPr lang="en-US" sz="2800" b="1" i="1" dirty="0">
              <a:solidFill>
                <a:schemeClr val="bg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2E2CF6A3-8472-4A4F-A968-33B5A9AFC1BF}"/>
              </a:ext>
            </a:extLst>
          </p:cNvPr>
          <p:cNvSpPr txBox="1"/>
          <p:nvPr/>
        </p:nvSpPr>
        <p:spPr>
          <a:xfrm>
            <a:off x="765259" y="3737497"/>
            <a:ext cx="31982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solidFill>
                  <a:schemeClr val="bg1"/>
                </a:solidFill>
              </a:rPr>
              <a:t>Permasalahan yang akan diteliti sudah jelas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2661FA4F-A313-4D60-8341-2FCF3D92664E}"/>
              </a:ext>
            </a:extLst>
          </p:cNvPr>
          <p:cNvSpPr txBox="1"/>
          <p:nvPr/>
        </p:nvSpPr>
        <p:spPr>
          <a:xfrm>
            <a:off x="765259" y="4578727"/>
            <a:ext cx="392473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solidFill>
                  <a:schemeClr val="bg1"/>
                </a:solidFill>
              </a:rPr>
              <a:t>Ingin menguji kebenaran data yang sudah ada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79352B85-C200-4F4E-9A24-AA464505EE1A}"/>
              </a:ext>
            </a:extLst>
          </p:cNvPr>
          <p:cNvSpPr txBox="1"/>
          <p:nvPr/>
        </p:nvSpPr>
        <p:spPr>
          <a:xfrm>
            <a:off x="765259" y="5423031"/>
            <a:ext cx="392473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solidFill>
                  <a:schemeClr val="bg1"/>
                </a:solidFill>
              </a:rPr>
              <a:t>Ingin mendapatkan data yang lebih lengkap dan akurat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xmlns="" id="{2AD32B06-164A-4A9F-9DEB-3FCB52EDFEDB}"/>
              </a:ext>
            </a:extLst>
          </p:cNvPr>
          <p:cNvSpPr/>
          <p:nvPr/>
        </p:nvSpPr>
        <p:spPr>
          <a:xfrm>
            <a:off x="463022" y="3941374"/>
            <a:ext cx="274320" cy="27432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xmlns="" id="{AA14B6E2-902A-43DB-AC4C-1D1E7E5431AE}"/>
              </a:ext>
            </a:extLst>
          </p:cNvPr>
          <p:cNvSpPr/>
          <p:nvPr/>
        </p:nvSpPr>
        <p:spPr>
          <a:xfrm>
            <a:off x="463022" y="4841921"/>
            <a:ext cx="274320" cy="27432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xmlns="" id="{0ED1C426-0667-4AE4-B84A-77DB7140767D}"/>
              </a:ext>
            </a:extLst>
          </p:cNvPr>
          <p:cNvSpPr/>
          <p:nvPr/>
        </p:nvSpPr>
        <p:spPr>
          <a:xfrm>
            <a:off x="463022" y="5735787"/>
            <a:ext cx="274320" cy="27432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8756222" y="2945070"/>
            <a:ext cx="31481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b="1" i="1" dirty="0">
                <a:solidFill>
                  <a:schemeClr val="bg1"/>
                </a:solidFill>
              </a:rPr>
              <a:t>Penelitian </a:t>
            </a:r>
            <a:r>
              <a:rPr lang="en-US" sz="2800" b="1" i="1" dirty="0" err="1" smtClean="0">
                <a:solidFill>
                  <a:schemeClr val="bg1"/>
                </a:solidFill>
              </a:rPr>
              <a:t>Kualitatif</a:t>
            </a:r>
            <a:endParaRPr lang="en-US" sz="2800" b="1" i="1" dirty="0">
              <a:solidFill>
                <a:schemeClr val="bg1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953A4521-E56B-448B-A402-1160B0D54748}"/>
              </a:ext>
            </a:extLst>
          </p:cNvPr>
          <p:cNvSpPr txBox="1"/>
          <p:nvPr/>
        </p:nvSpPr>
        <p:spPr>
          <a:xfrm>
            <a:off x="8004130" y="3737497"/>
            <a:ext cx="35814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200" dirty="0">
                <a:solidFill>
                  <a:schemeClr val="bg1"/>
                </a:solidFill>
              </a:rPr>
              <a:t>Permasalahan yang akan diteliti belum jelas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57389D5C-7653-4598-8B7E-594D3340EAC7}"/>
              </a:ext>
            </a:extLst>
          </p:cNvPr>
          <p:cNvSpPr txBox="1"/>
          <p:nvPr/>
        </p:nvSpPr>
        <p:spPr>
          <a:xfrm>
            <a:off x="7455878" y="4578727"/>
            <a:ext cx="412965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200" dirty="0">
                <a:solidFill>
                  <a:schemeClr val="bg1"/>
                </a:solidFill>
              </a:rPr>
              <a:t>Ingin mengetahui permasalahan sesuai dengan fakta yang ada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5EFABE65-95F3-4C9A-BBEA-23A5E7994E50}"/>
              </a:ext>
            </a:extLst>
          </p:cNvPr>
          <p:cNvSpPr txBox="1"/>
          <p:nvPr/>
        </p:nvSpPr>
        <p:spPr>
          <a:xfrm>
            <a:off x="7174523" y="5423031"/>
            <a:ext cx="44110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200" dirty="0">
                <a:solidFill>
                  <a:schemeClr val="bg1"/>
                </a:solidFill>
              </a:rPr>
              <a:t>Ingin mengetahui hubungan sebab-akibat masalah atau fenomena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xmlns="" id="{F0F5A9FB-68E9-42D0-B41A-A20DE0A18F7F}"/>
              </a:ext>
            </a:extLst>
          </p:cNvPr>
          <p:cNvSpPr/>
          <p:nvPr/>
        </p:nvSpPr>
        <p:spPr>
          <a:xfrm>
            <a:off x="11590027" y="3941374"/>
            <a:ext cx="274320" cy="27432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xmlns="" id="{EBBA3644-36C1-48E8-BF64-0C4E14BF6583}"/>
              </a:ext>
            </a:extLst>
          </p:cNvPr>
          <p:cNvSpPr/>
          <p:nvPr/>
        </p:nvSpPr>
        <p:spPr>
          <a:xfrm>
            <a:off x="11590027" y="4841921"/>
            <a:ext cx="274320" cy="27432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xmlns="" id="{8D9E5925-1ACD-418B-B529-35AED113AFB8}"/>
              </a:ext>
            </a:extLst>
          </p:cNvPr>
          <p:cNvSpPr/>
          <p:nvPr/>
        </p:nvSpPr>
        <p:spPr>
          <a:xfrm>
            <a:off x="11590027" y="5735787"/>
            <a:ext cx="274320" cy="27432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xmlns="" id="{1F66C679-C7ED-425C-ADCF-042D6ED6F3A3}"/>
              </a:ext>
            </a:extLst>
          </p:cNvPr>
          <p:cNvSpPr/>
          <p:nvPr/>
        </p:nvSpPr>
        <p:spPr>
          <a:xfrm>
            <a:off x="3407126" y="777908"/>
            <a:ext cx="650880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solidFill>
                  <a:schemeClr val="bg1"/>
                </a:solidFill>
              </a:rPr>
              <a:t>Berdasarkan Metodologi yang Digunakan</a:t>
            </a:r>
            <a:endParaRPr lang="en-US" sz="4000" b="1" dirty="0">
              <a:solidFill>
                <a:schemeClr val="bg1"/>
              </a:solidFill>
            </a:endParaRPr>
          </a:p>
        </p:txBody>
      </p:sp>
      <p:sp>
        <p:nvSpPr>
          <p:cNvPr id="29" name="正方形/長方形 7">
            <a:extLst>
              <a:ext uri="{FF2B5EF4-FFF2-40B4-BE49-F238E27FC236}">
                <a16:creationId xmlns:a16="http://schemas.microsoft.com/office/drawing/2014/main" xmlns="" id="{5D526ECD-530D-4514-A779-F3FEF4431DC5}"/>
              </a:ext>
            </a:extLst>
          </p:cNvPr>
          <p:cNvSpPr/>
          <p:nvPr/>
        </p:nvSpPr>
        <p:spPr>
          <a:xfrm flipV="1">
            <a:off x="3407125" y="2061499"/>
            <a:ext cx="6508805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ja-JP" altLang="en-US">
              <a:solidFill>
                <a:schemeClr val="bg1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C993798D-0D40-4AF9-8FEA-F1A2A2662A56}"/>
              </a:ext>
            </a:extLst>
          </p:cNvPr>
          <p:cNvSpPr txBox="1"/>
          <p:nvPr/>
        </p:nvSpPr>
        <p:spPr>
          <a:xfrm>
            <a:off x="4922513" y="2116663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>
                <a:solidFill>
                  <a:schemeClr val="bg1"/>
                </a:solidFill>
              </a:rPr>
              <a:t>Jenis penelitian geografi</a:t>
            </a:r>
            <a:endParaRPr lang="en-US" sz="24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6186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/>
      <p:bldP spid="13" grpId="0"/>
      <p:bldP spid="14" grpId="0"/>
      <p:bldP spid="15" grpId="0"/>
      <p:bldP spid="16" grpId="0" animBg="1"/>
      <p:bldP spid="17" grpId="0" animBg="1"/>
      <p:bldP spid="18" grpId="0" animBg="1"/>
      <p:bldP spid="21" grpId="0"/>
      <p:bldP spid="22" grpId="0"/>
      <p:bldP spid="23" grpId="0"/>
      <p:bldP spid="24" grpId="0"/>
      <p:bldP spid="25" grpId="0" animBg="1"/>
      <p:bldP spid="26" grpId="0" animBg="1"/>
      <p:bldP spid="27" grpId="0" animBg="1"/>
      <p:bldP spid="28" grpId="0"/>
      <p:bldP spid="29" grpId="0" animBg="1"/>
      <p:bldP spid="30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875</TotalTime>
  <Words>754</Words>
  <Application>Microsoft Office PowerPoint</Application>
  <PresentationFormat>Widescreen</PresentationFormat>
  <Paragraphs>177</Paragraphs>
  <Slides>22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22</vt:i4>
      </vt:variant>
    </vt:vector>
  </HeadingPairs>
  <TitlesOfParts>
    <vt:vector size="35" baseType="lpstr">
      <vt:lpstr>Arial Unicode MS</vt:lpstr>
      <vt:lpstr>맑은 고딕</vt:lpstr>
      <vt:lpstr>游ゴシック</vt:lpstr>
      <vt:lpstr>游ゴシック Light</vt:lpstr>
      <vt:lpstr>Arial</vt:lpstr>
      <vt:lpstr>Calibri</vt:lpstr>
      <vt:lpstr>Calibri Light</vt:lpstr>
      <vt:lpstr>Montserrat Black</vt:lpstr>
      <vt:lpstr>Times New Roman</vt:lpstr>
      <vt:lpstr>Wingdings</vt:lpstr>
      <vt:lpstr>Office Theme</vt:lpstr>
      <vt:lpstr>1_Office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Muhammad Baihaqi</dc:creator>
  <cp:lastModifiedBy>yoga nugraha</cp:lastModifiedBy>
  <cp:revision>50</cp:revision>
  <dcterms:created xsi:type="dcterms:W3CDTF">2022-05-10T01:11:12Z</dcterms:created>
  <dcterms:modified xsi:type="dcterms:W3CDTF">2022-06-29T04:14:16Z</dcterms:modified>
</cp:coreProperties>
</file>