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0" r:id="rId2"/>
    <p:sldId id="259" r:id="rId3"/>
    <p:sldId id="261" r:id="rId4"/>
    <p:sldId id="262" r:id="rId5"/>
    <p:sldId id="263" r:id="rId6"/>
    <p:sldId id="264" r:id="rId7"/>
    <p:sldId id="268" r:id="rId8"/>
    <p:sldId id="269" r:id="rId9"/>
    <p:sldId id="272" r:id="rId10"/>
    <p:sldId id="277" r:id="rId11"/>
    <p:sldId id="270" r:id="rId12"/>
    <p:sldId id="271" r:id="rId13"/>
    <p:sldId id="273" r:id="rId14"/>
    <p:sldId id="265" r:id="rId15"/>
    <p:sldId id="266" r:id="rId16"/>
    <p:sldId id="274" r:id="rId17"/>
    <p:sldId id="275" r:id="rId18"/>
    <p:sldId id="276"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D0"/>
    <a:srgbClr val="2C987E"/>
    <a:srgbClr val="09C7C2"/>
    <a:srgbClr val="1777B9"/>
    <a:srgbClr val="1A86D0"/>
    <a:srgbClr val="D78857"/>
    <a:srgbClr val="2EA0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819" autoAdjust="0"/>
  </p:normalViewPr>
  <p:slideViewPr>
    <p:cSldViewPr>
      <p:cViewPr varScale="1">
        <p:scale>
          <a:sx n="86" d="100"/>
          <a:sy n="86" d="100"/>
        </p:scale>
        <p:origin x="852" y="9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7BA2F9-6BAF-4D0F-B7EA-EC4F9420AC7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d-ID"/>
        </a:p>
      </dgm:t>
    </dgm:pt>
    <dgm:pt modelId="{7AA14B4E-A93D-414D-9D73-F3E8F9481ABA}">
      <dgm:prSet phldrT="[Text]" custT="1"/>
      <dgm:spPr/>
      <dgm:t>
        <a:bodyPr/>
        <a:lstStyle/>
        <a:p>
          <a:r>
            <a:rPr lang="en-US" sz="2800" dirty="0" err="1"/>
            <a:t>Fungsi</a:t>
          </a:r>
          <a:r>
            <a:rPr lang="en-US" sz="2800" dirty="0"/>
            <a:t> Manifest</a:t>
          </a:r>
          <a:endParaRPr lang="id-ID" sz="2800" dirty="0"/>
        </a:p>
      </dgm:t>
    </dgm:pt>
    <dgm:pt modelId="{4B3279B7-7674-4383-B710-12A0742E3D45}" type="parTrans" cxnId="{03D4935E-64FD-4264-9D5A-FBE4A514D3C9}">
      <dgm:prSet/>
      <dgm:spPr/>
      <dgm:t>
        <a:bodyPr/>
        <a:lstStyle/>
        <a:p>
          <a:endParaRPr lang="id-ID" sz="1600"/>
        </a:p>
      </dgm:t>
    </dgm:pt>
    <dgm:pt modelId="{5F1AEB87-F6C4-41F7-B6BE-F5F37EB09406}" type="sibTrans" cxnId="{03D4935E-64FD-4264-9D5A-FBE4A514D3C9}">
      <dgm:prSet/>
      <dgm:spPr/>
      <dgm:t>
        <a:bodyPr/>
        <a:lstStyle/>
        <a:p>
          <a:endParaRPr lang="id-ID" sz="1600"/>
        </a:p>
      </dgm:t>
    </dgm:pt>
    <dgm:pt modelId="{F0EB68A6-17F0-4AB4-8D65-2713DA466328}">
      <dgm:prSet phldrT="[Text]" custT="1"/>
      <dgm:spPr/>
      <dgm:t>
        <a:bodyPr/>
        <a:lstStyle/>
        <a:p>
          <a:r>
            <a:rPr lang="en-US" sz="2000" dirty="0" err="1"/>
            <a:t>Fungsi</a:t>
          </a:r>
          <a:r>
            <a:rPr lang="en-US" sz="2000" dirty="0"/>
            <a:t> </a:t>
          </a:r>
          <a:r>
            <a:rPr lang="en-US" sz="2000" dirty="0" err="1"/>
            <a:t>lembaga</a:t>
          </a:r>
          <a:r>
            <a:rPr lang="en-US" sz="2000" dirty="0"/>
            <a:t> </a:t>
          </a:r>
          <a:r>
            <a:rPr lang="en-US" sz="2000" dirty="0" err="1"/>
            <a:t>sosial</a:t>
          </a:r>
          <a:r>
            <a:rPr lang="en-US" sz="2000" dirty="0"/>
            <a:t> yang </a:t>
          </a:r>
          <a:r>
            <a:rPr lang="en-US" sz="2000" dirty="0" err="1"/>
            <a:t>disadari</a:t>
          </a:r>
          <a:r>
            <a:rPr lang="en-US" sz="2000" dirty="0"/>
            <a:t> dan </a:t>
          </a:r>
          <a:r>
            <a:rPr lang="en-US" sz="2000" dirty="0" err="1"/>
            <a:t>menjadi</a:t>
          </a:r>
          <a:r>
            <a:rPr lang="en-US" sz="2000" dirty="0"/>
            <a:t> </a:t>
          </a:r>
          <a:r>
            <a:rPr lang="en-US" sz="2000" dirty="0" err="1"/>
            <a:t>harapan</a:t>
          </a:r>
          <a:endParaRPr lang="id-ID" sz="2000" dirty="0"/>
        </a:p>
      </dgm:t>
    </dgm:pt>
    <dgm:pt modelId="{B8211999-DE39-4C8B-A4DB-471D6DCD0F3F}" type="parTrans" cxnId="{E4AABDA5-40FC-4D27-B797-11D4B0FAB354}">
      <dgm:prSet/>
      <dgm:spPr/>
      <dgm:t>
        <a:bodyPr/>
        <a:lstStyle/>
        <a:p>
          <a:endParaRPr lang="id-ID" sz="1600"/>
        </a:p>
      </dgm:t>
    </dgm:pt>
    <dgm:pt modelId="{322082C9-3F11-4415-BCD8-AADF35941324}" type="sibTrans" cxnId="{E4AABDA5-40FC-4D27-B797-11D4B0FAB354}">
      <dgm:prSet/>
      <dgm:spPr/>
      <dgm:t>
        <a:bodyPr/>
        <a:lstStyle/>
        <a:p>
          <a:endParaRPr lang="id-ID" sz="1600"/>
        </a:p>
      </dgm:t>
    </dgm:pt>
    <dgm:pt modelId="{3DD896AF-6223-4858-9871-6A339423B604}">
      <dgm:prSet phldrT="[Text]" custT="1"/>
      <dgm:spPr/>
      <dgm:t>
        <a:bodyPr/>
        <a:lstStyle/>
        <a:p>
          <a:r>
            <a:rPr lang="en-US" sz="2800" dirty="0" err="1"/>
            <a:t>Fungsi</a:t>
          </a:r>
          <a:r>
            <a:rPr lang="en-US" sz="2800" dirty="0"/>
            <a:t> Laten</a:t>
          </a:r>
          <a:endParaRPr lang="id-ID" sz="2800" dirty="0"/>
        </a:p>
      </dgm:t>
    </dgm:pt>
    <dgm:pt modelId="{9B925EC2-6184-4076-A8D8-E6A1B2FC374B}" type="parTrans" cxnId="{20DAB4FF-E54B-457B-8388-F27A119EDC60}">
      <dgm:prSet/>
      <dgm:spPr/>
      <dgm:t>
        <a:bodyPr/>
        <a:lstStyle/>
        <a:p>
          <a:endParaRPr lang="id-ID" sz="1600"/>
        </a:p>
      </dgm:t>
    </dgm:pt>
    <dgm:pt modelId="{5C3E9DA9-40BB-4938-9050-1F01BF721A33}" type="sibTrans" cxnId="{20DAB4FF-E54B-457B-8388-F27A119EDC60}">
      <dgm:prSet/>
      <dgm:spPr/>
      <dgm:t>
        <a:bodyPr/>
        <a:lstStyle/>
        <a:p>
          <a:endParaRPr lang="id-ID" sz="1600"/>
        </a:p>
      </dgm:t>
    </dgm:pt>
    <dgm:pt modelId="{40D06F6D-607C-4F01-8677-A817DA13C8C9}">
      <dgm:prSet phldrT="[Text]" custT="1"/>
      <dgm:spPr/>
      <dgm:t>
        <a:bodyPr/>
        <a:lstStyle/>
        <a:p>
          <a:r>
            <a:rPr lang="en-US" sz="2000" dirty="0" err="1"/>
            <a:t>Fungsi</a:t>
          </a:r>
          <a:r>
            <a:rPr lang="en-US" sz="2000" dirty="0"/>
            <a:t> </a:t>
          </a:r>
          <a:r>
            <a:rPr lang="en-US" sz="2000" dirty="0" err="1"/>
            <a:t>lembaga</a:t>
          </a:r>
          <a:r>
            <a:rPr lang="en-US" sz="2000" dirty="0"/>
            <a:t> </a:t>
          </a:r>
          <a:r>
            <a:rPr lang="en-US" sz="2000" dirty="0" err="1"/>
            <a:t>sosial</a:t>
          </a:r>
          <a:r>
            <a:rPr lang="en-US" sz="2000" dirty="0"/>
            <a:t> yang </a:t>
          </a:r>
          <a:r>
            <a:rPr lang="en-US" sz="2000" dirty="0" err="1"/>
            <a:t>tidak</a:t>
          </a:r>
          <a:r>
            <a:rPr lang="en-US" sz="2000" dirty="0"/>
            <a:t> </a:t>
          </a:r>
          <a:r>
            <a:rPr lang="en-US" sz="2000" dirty="0" err="1"/>
            <a:t>disadari</a:t>
          </a:r>
          <a:r>
            <a:rPr lang="en-US" sz="2000" dirty="0"/>
            <a:t> dan </a:t>
          </a:r>
          <a:r>
            <a:rPr lang="en-US" sz="2000" dirty="0" err="1"/>
            <a:t>tidak</a:t>
          </a:r>
          <a:r>
            <a:rPr lang="en-US" sz="2000" dirty="0"/>
            <a:t> </a:t>
          </a:r>
          <a:r>
            <a:rPr lang="en-US" sz="2000" dirty="0" err="1"/>
            <a:t>diharapkan</a:t>
          </a:r>
          <a:endParaRPr lang="id-ID" sz="2000" dirty="0"/>
        </a:p>
      </dgm:t>
    </dgm:pt>
    <dgm:pt modelId="{E737E581-18E6-46A7-8F3F-4DBC9C34675C}" type="parTrans" cxnId="{CE76A860-AA35-4C19-8AFD-D193617D3154}">
      <dgm:prSet/>
      <dgm:spPr/>
      <dgm:t>
        <a:bodyPr/>
        <a:lstStyle/>
        <a:p>
          <a:endParaRPr lang="id-ID" sz="1600"/>
        </a:p>
      </dgm:t>
    </dgm:pt>
    <dgm:pt modelId="{253074D1-021E-43B3-AA84-9B1DB6D62D63}" type="sibTrans" cxnId="{CE76A860-AA35-4C19-8AFD-D193617D3154}">
      <dgm:prSet/>
      <dgm:spPr/>
      <dgm:t>
        <a:bodyPr/>
        <a:lstStyle/>
        <a:p>
          <a:endParaRPr lang="id-ID" sz="1600"/>
        </a:p>
      </dgm:t>
    </dgm:pt>
    <dgm:pt modelId="{37B62EE3-9375-4FDE-9D30-FA66B38DC02C}" type="pres">
      <dgm:prSet presAssocID="{5D7BA2F9-6BAF-4D0F-B7EA-EC4F9420AC74}" presName="linear" presStyleCnt="0">
        <dgm:presLayoutVars>
          <dgm:animLvl val="lvl"/>
          <dgm:resizeHandles val="exact"/>
        </dgm:presLayoutVars>
      </dgm:prSet>
      <dgm:spPr/>
      <dgm:t>
        <a:bodyPr/>
        <a:lstStyle/>
        <a:p>
          <a:endParaRPr lang="en-US"/>
        </a:p>
      </dgm:t>
    </dgm:pt>
    <dgm:pt modelId="{795801C1-2B3B-4187-ACD3-300BE0B3D368}" type="pres">
      <dgm:prSet presAssocID="{7AA14B4E-A93D-414D-9D73-F3E8F9481ABA}" presName="parentText" presStyleLbl="node1" presStyleIdx="0" presStyleCnt="2">
        <dgm:presLayoutVars>
          <dgm:chMax val="0"/>
          <dgm:bulletEnabled val="1"/>
        </dgm:presLayoutVars>
      </dgm:prSet>
      <dgm:spPr/>
      <dgm:t>
        <a:bodyPr/>
        <a:lstStyle/>
        <a:p>
          <a:endParaRPr lang="en-US"/>
        </a:p>
      </dgm:t>
    </dgm:pt>
    <dgm:pt modelId="{8836DF98-DB4C-4B2C-8007-DB27B3D356D8}" type="pres">
      <dgm:prSet presAssocID="{7AA14B4E-A93D-414D-9D73-F3E8F9481ABA}" presName="childText" presStyleLbl="revTx" presStyleIdx="0" presStyleCnt="2">
        <dgm:presLayoutVars>
          <dgm:bulletEnabled val="1"/>
        </dgm:presLayoutVars>
      </dgm:prSet>
      <dgm:spPr/>
      <dgm:t>
        <a:bodyPr/>
        <a:lstStyle/>
        <a:p>
          <a:endParaRPr lang="en-US"/>
        </a:p>
      </dgm:t>
    </dgm:pt>
    <dgm:pt modelId="{3BFAC18C-1618-478E-A29C-2EA4F7E08A39}" type="pres">
      <dgm:prSet presAssocID="{3DD896AF-6223-4858-9871-6A339423B604}" presName="parentText" presStyleLbl="node1" presStyleIdx="1" presStyleCnt="2">
        <dgm:presLayoutVars>
          <dgm:chMax val="0"/>
          <dgm:bulletEnabled val="1"/>
        </dgm:presLayoutVars>
      </dgm:prSet>
      <dgm:spPr/>
      <dgm:t>
        <a:bodyPr/>
        <a:lstStyle/>
        <a:p>
          <a:endParaRPr lang="en-US"/>
        </a:p>
      </dgm:t>
    </dgm:pt>
    <dgm:pt modelId="{B80DA424-5770-46E1-B498-276B6747DBDD}" type="pres">
      <dgm:prSet presAssocID="{3DD896AF-6223-4858-9871-6A339423B604}" presName="childText" presStyleLbl="revTx" presStyleIdx="1" presStyleCnt="2">
        <dgm:presLayoutVars>
          <dgm:bulletEnabled val="1"/>
        </dgm:presLayoutVars>
      </dgm:prSet>
      <dgm:spPr/>
      <dgm:t>
        <a:bodyPr/>
        <a:lstStyle/>
        <a:p>
          <a:endParaRPr lang="en-US"/>
        </a:p>
      </dgm:t>
    </dgm:pt>
  </dgm:ptLst>
  <dgm:cxnLst>
    <dgm:cxn modelId="{353EAECC-8159-4BD0-99AB-AF0C60439FC9}" type="presOf" srcId="{5D7BA2F9-6BAF-4D0F-B7EA-EC4F9420AC74}" destId="{37B62EE3-9375-4FDE-9D30-FA66B38DC02C}" srcOrd="0" destOrd="0" presId="urn:microsoft.com/office/officeart/2005/8/layout/vList2"/>
    <dgm:cxn modelId="{CE76A860-AA35-4C19-8AFD-D193617D3154}" srcId="{3DD896AF-6223-4858-9871-6A339423B604}" destId="{40D06F6D-607C-4F01-8677-A817DA13C8C9}" srcOrd="0" destOrd="0" parTransId="{E737E581-18E6-46A7-8F3F-4DBC9C34675C}" sibTransId="{253074D1-021E-43B3-AA84-9B1DB6D62D63}"/>
    <dgm:cxn modelId="{C75E1A10-2057-4607-AB15-203926B58778}" type="presOf" srcId="{7AA14B4E-A93D-414D-9D73-F3E8F9481ABA}" destId="{795801C1-2B3B-4187-ACD3-300BE0B3D368}" srcOrd="0" destOrd="0" presId="urn:microsoft.com/office/officeart/2005/8/layout/vList2"/>
    <dgm:cxn modelId="{56C7C069-E190-4C36-816C-C67B58C7011D}" type="presOf" srcId="{3DD896AF-6223-4858-9871-6A339423B604}" destId="{3BFAC18C-1618-478E-A29C-2EA4F7E08A39}" srcOrd="0" destOrd="0" presId="urn:microsoft.com/office/officeart/2005/8/layout/vList2"/>
    <dgm:cxn modelId="{524DC239-6759-4DB5-95A9-8EF6C6D15881}" type="presOf" srcId="{F0EB68A6-17F0-4AB4-8D65-2713DA466328}" destId="{8836DF98-DB4C-4B2C-8007-DB27B3D356D8}" srcOrd="0" destOrd="0" presId="urn:microsoft.com/office/officeart/2005/8/layout/vList2"/>
    <dgm:cxn modelId="{98D3A371-B43F-42C4-A508-0BE1837979D4}" type="presOf" srcId="{40D06F6D-607C-4F01-8677-A817DA13C8C9}" destId="{B80DA424-5770-46E1-B498-276B6747DBDD}" srcOrd="0" destOrd="0" presId="urn:microsoft.com/office/officeart/2005/8/layout/vList2"/>
    <dgm:cxn modelId="{03D4935E-64FD-4264-9D5A-FBE4A514D3C9}" srcId="{5D7BA2F9-6BAF-4D0F-B7EA-EC4F9420AC74}" destId="{7AA14B4E-A93D-414D-9D73-F3E8F9481ABA}" srcOrd="0" destOrd="0" parTransId="{4B3279B7-7674-4383-B710-12A0742E3D45}" sibTransId="{5F1AEB87-F6C4-41F7-B6BE-F5F37EB09406}"/>
    <dgm:cxn modelId="{20DAB4FF-E54B-457B-8388-F27A119EDC60}" srcId="{5D7BA2F9-6BAF-4D0F-B7EA-EC4F9420AC74}" destId="{3DD896AF-6223-4858-9871-6A339423B604}" srcOrd="1" destOrd="0" parTransId="{9B925EC2-6184-4076-A8D8-E6A1B2FC374B}" sibTransId="{5C3E9DA9-40BB-4938-9050-1F01BF721A33}"/>
    <dgm:cxn modelId="{E4AABDA5-40FC-4D27-B797-11D4B0FAB354}" srcId="{7AA14B4E-A93D-414D-9D73-F3E8F9481ABA}" destId="{F0EB68A6-17F0-4AB4-8D65-2713DA466328}" srcOrd="0" destOrd="0" parTransId="{B8211999-DE39-4C8B-A4DB-471D6DCD0F3F}" sibTransId="{322082C9-3F11-4415-BCD8-AADF35941324}"/>
    <dgm:cxn modelId="{D8A6EC0C-F094-4ED2-A2CF-0B17E9D9EE11}" type="presParOf" srcId="{37B62EE3-9375-4FDE-9D30-FA66B38DC02C}" destId="{795801C1-2B3B-4187-ACD3-300BE0B3D368}" srcOrd="0" destOrd="0" presId="urn:microsoft.com/office/officeart/2005/8/layout/vList2"/>
    <dgm:cxn modelId="{5913615B-B370-45A0-A77A-C2620654E51E}" type="presParOf" srcId="{37B62EE3-9375-4FDE-9D30-FA66B38DC02C}" destId="{8836DF98-DB4C-4B2C-8007-DB27B3D356D8}" srcOrd="1" destOrd="0" presId="urn:microsoft.com/office/officeart/2005/8/layout/vList2"/>
    <dgm:cxn modelId="{C8196B1C-6D25-41E9-AB2E-775103450CE2}" type="presParOf" srcId="{37B62EE3-9375-4FDE-9D30-FA66B38DC02C}" destId="{3BFAC18C-1618-478E-A29C-2EA4F7E08A39}" srcOrd="2" destOrd="0" presId="urn:microsoft.com/office/officeart/2005/8/layout/vList2"/>
    <dgm:cxn modelId="{39EA3887-3CCB-460E-90F3-E06441083FEA}" type="presParOf" srcId="{37B62EE3-9375-4FDE-9D30-FA66B38DC02C}" destId="{B80DA424-5770-46E1-B498-276B6747DBDD}" srcOrd="3"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1CBB7E-0F00-4650-BD52-3956E7FC88DA}" type="doc">
      <dgm:prSet loTypeId="urn:microsoft.com/office/officeart/2008/layout/VerticalCurvedList" loCatId="list" qsTypeId="urn:microsoft.com/office/officeart/2005/8/quickstyle/3d2" qsCatId="3D" csTypeId="urn:microsoft.com/office/officeart/2005/8/colors/accent1_2" csCatId="accent1" phldr="1"/>
      <dgm:spPr/>
      <dgm:t>
        <a:bodyPr/>
        <a:lstStyle/>
        <a:p>
          <a:endParaRPr lang="id-ID"/>
        </a:p>
      </dgm:t>
    </dgm:pt>
    <dgm:pt modelId="{8ECD1332-C7AB-4473-96F1-950B689DCD7D}">
      <dgm:prSet phldrT="[Text]"/>
      <dgm:spPr/>
      <dgm:t>
        <a:bodyPr/>
        <a:lstStyle/>
        <a:p>
          <a:r>
            <a:rPr lang="en-US" dirty="0" err="1"/>
            <a:t>Pengendalian</a:t>
          </a:r>
          <a:r>
            <a:rPr lang="en-US" dirty="0"/>
            <a:t> </a:t>
          </a:r>
          <a:r>
            <a:rPr lang="en-US" dirty="0" err="1"/>
            <a:t>melalui</a:t>
          </a:r>
          <a:r>
            <a:rPr lang="en-US" dirty="0"/>
            <a:t> </a:t>
          </a:r>
          <a:r>
            <a:rPr lang="en-US" dirty="0" err="1"/>
            <a:t>lisan</a:t>
          </a:r>
          <a:r>
            <a:rPr lang="en-US" dirty="0"/>
            <a:t> dan </a:t>
          </a:r>
          <a:r>
            <a:rPr lang="en-US" dirty="0" err="1"/>
            <a:t>simbolik</a:t>
          </a:r>
          <a:endParaRPr lang="id-ID" dirty="0"/>
        </a:p>
      </dgm:t>
    </dgm:pt>
    <dgm:pt modelId="{F96F4152-A38B-47DF-8E50-366F7DD71D72}" type="parTrans" cxnId="{A4383D47-4D72-46F5-9012-B16551F46F3A}">
      <dgm:prSet/>
      <dgm:spPr/>
      <dgm:t>
        <a:bodyPr/>
        <a:lstStyle/>
        <a:p>
          <a:endParaRPr lang="id-ID"/>
        </a:p>
      </dgm:t>
    </dgm:pt>
    <dgm:pt modelId="{400E4E0A-909F-4A1D-B056-66E054AB1BAB}" type="sibTrans" cxnId="{A4383D47-4D72-46F5-9012-B16551F46F3A}">
      <dgm:prSet/>
      <dgm:spPr/>
      <dgm:t>
        <a:bodyPr/>
        <a:lstStyle/>
        <a:p>
          <a:endParaRPr lang="id-ID"/>
        </a:p>
      </dgm:t>
    </dgm:pt>
    <dgm:pt modelId="{755E3021-BB56-4989-BE20-DF2895DA4604}">
      <dgm:prSet phldrT="[Text]"/>
      <dgm:spPr/>
      <dgm:t>
        <a:bodyPr/>
        <a:lstStyle/>
        <a:p>
          <a:r>
            <a:rPr lang="en-US" dirty="0" err="1"/>
            <a:t>Pengendalian</a:t>
          </a:r>
          <a:r>
            <a:rPr lang="en-US" dirty="0"/>
            <a:t> </a:t>
          </a:r>
          <a:r>
            <a:rPr lang="en-US" dirty="0" err="1"/>
            <a:t>melalui</a:t>
          </a:r>
          <a:r>
            <a:rPr lang="en-US" dirty="0"/>
            <a:t> </a:t>
          </a:r>
          <a:r>
            <a:rPr lang="en-US" dirty="0" err="1"/>
            <a:t>kekerasan</a:t>
          </a:r>
          <a:endParaRPr lang="id-ID" dirty="0"/>
        </a:p>
      </dgm:t>
    </dgm:pt>
    <dgm:pt modelId="{41BD52D3-F767-43CC-A924-FE99108A9F22}" type="parTrans" cxnId="{2E3AADE2-1E47-44E7-A0B7-81045187CF8B}">
      <dgm:prSet/>
      <dgm:spPr/>
      <dgm:t>
        <a:bodyPr/>
        <a:lstStyle/>
        <a:p>
          <a:endParaRPr lang="id-ID"/>
        </a:p>
      </dgm:t>
    </dgm:pt>
    <dgm:pt modelId="{6C241054-4712-445A-A3CE-BD64539F035A}" type="sibTrans" cxnId="{2E3AADE2-1E47-44E7-A0B7-81045187CF8B}">
      <dgm:prSet/>
      <dgm:spPr/>
      <dgm:t>
        <a:bodyPr/>
        <a:lstStyle/>
        <a:p>
          <a:endParaRPr lang="id-ID"/>
        </a:p>
      </dgm:t>
    </dgm:pt>
    <dgm:pt modelId="{6B0E972F-680B-46D1-B393-08C9F59ABA83}">
      <dgm:prSet phldrT="[Text]"/>
      <dgm:spPr/>
      <dgm:t>
        <a:bodyPr/>
        <a:lstStyle/>
        <a:p>
          <a:r>
            <a:rPr lang="en-US" dirty="0" err="1"/>
            <a:t>Pengendalian</a:t>
          </a:r>
          <a:r>
            <a:rPr lang="en-US" dirty="0"/>
            <a:t> </a:t>
          </a:r>
          <a:r>
            <a:rPr lang="en-US" dirty="0" err="1"/>
            <a:t>melalui</a:t>
          </a:r>
          <a:r>
            <a:rPr lang="en-US" dirty="0"/>
            <a:t> </a:t>
          </a:r>
          <a:r>
            <a:rPr lang="en-US" dirty="0" err="1"/>
            <a:t>imbalan</a:t>
          </a:r>
          <a:r>
            <a:rPr lang="en-US" dirty="0"/>
            <a:t> dan </a:t>
          </a:r>
          <a:r>
            <a:rPr lang="en-US" dirty="0" err="1"/>
            <a:t>hukuman</a:t>
          </a:r>
          <a:endParaRPr lang="id-ID" dirty="0"/>
        </a:p>
      </dgm:t>
    </dgm:pt>
    <dgm:pt modelId="{57E61823-0AE5-45C1-A732-58BD54C4B68B}" type="parTrans" cxnId="{3A1BFC69-D588-4939-A1B0-42D664BCEF52}">
      <dgm:prSet/>
      <dgm:spPr/>
      <dgm:t>
        <a:bodyPr/>
        <a:lstStyle/>
        <a:p>
          <a:endParaRPr lang="id-ID"/>
        </a:p>
      </dgm:t>
    </dgm:pt>
    <dgm:pt modelId="{869D3B83-F609-4B54-9B2B-69BAE316C4AA}" type="sibTrans" cxnId="{3A1BFC69-D588-4939-A1B0-42D664BCEF52}">
      <dgm:prSet/>
      <dgm:spPr/>
      <dgm:t>
        <a:bodyPr/>
        <a:lstStyle/>
        <a:p>
          <a:endParaRPr lang="id-ID"/>
        </a:p>
      </dgm:t>
    </dgm:pt>
    <dgm:pt modelId="{54E598A6-1473-4129-B9BB-F39023D4C7A4}">
      <dgm:prSet/>
      <dgm:spPr/>
      <dgm:t>
        <a:bodyPr/>
        <a:lstStyle/>
        <a:p>
          <a:r>
            <a:rPr lang="en-US" dirty="0" err="1"/>
            <a:t>Pengendalian</a:t>
          </a:r>
          <a:r>
            <a:rPr lang="en-US" dirty="0"/>
            <a:t> </a:t>
          </a:r>
          <a:r>
            <a:rPr lang="en-US" dirty="0" err="1"/>
            <a:t>melalui</a:t>
          </a:r>
          <a:r>
            <a:rPr lang="en-US" dirty="0"/>
            <a:t> </a:t>
          </a:r>
          <a:r>
            <a:rPr lang="en-US" dirty="0" err="1"/>
            <a:t>sosialisasi</a:t>
          </a:r>
          <a:endParaRPr lang="id-ID" dirty="0"/>
        </a:p>
      </dgm:t>
    </dgm:pt>
    <dgm:pt modelId="{94459995-0426-4B30-ABB5-9426EA991221}" type="parTrans" cxnId="{BD816D72-68CE-46AB-9EFA-52BF73473FFF}">
      <dgm:prSet/>
      <dgm:spPr/>
      <dgm:t>
        <a:bodyPr/>
        <a:lstStyle/>
        <a:p>
          <a:endParaRPr lang="id-ID"/>
        </a:p>
      </dgm:t>
    </dgm:pt>
    <dgm:pt modelId="{B43633B5-BD0E-4F2F-B1C9-2546CFA0089B}" type="sibTrans" cxnId="{BD816D72-68CE-46AB-9EFA-52BF73473FFF}">
      <dgm:prSet/>
      <dgm:spPr/>
      <dgm:t>
        <a:bodyPr/>
        <a:lstStyle/>
        <a:p>
          <a:endParaRPr lang="id-ID"/>
        </a:p>
      </dgm:t>
    </dgm:pt>
    <dgm:pt modelId="{856F77A8-78BD-489B-B3C7-5CDAF0382BA9}">
      <dgm:prSet/>
      <dgm:spPr/>
      <dgm:t>
        <a:bodyPr/>
        <a:lstStyle/>
        <a:p>
          <a:r>
            <a:rPr lang="en-US" dirty="0" err="1"/>
            <a:t>Pengendalian</a:t>
          </a:r>
          <a:r>
            <a:rPr lang="en-US" dirty="0"/>
            <a:t> </a:t>
          </a:r>
          <a:r>
            <a:rPr lang="en-US" dirty="0" err="1"/>
            <a:t>melalui</a:t>
          </a:r>
          <a:r>
            <a:rPr lang="en-US" dirty="0"/>
            <a:t> </a:t>
          </a:r>
          <a:r>
            <a:rPr lang="en-US" dirty="0" err="1"/>
            <a:t>tekanan</a:t>
          </a:r>
          <a:r>
            <a:rPr lang="en-US" dirty="0"/>
            <a:t> </a:t>
          </a:r>
          <a:r>
            <a:rPr lang="en-US" dirty="0" err="1"/>
            <a:t>sosial</a:t>
          </a:r>
          <a:endParaRPr lang="id-ID" dirty="0"/>
        </a:p>
      </dgm:t>
    </dgm:pt>
    <dgm:pt modelId="{A8E8597B-BBC9-4C16-9FA2-66D5BC975234}" type="parTrans" cxnId="{0DF73796-E14B-412E-AB51-2D6230A9AA2A}">
      <dgm:prSet/>
      <dgm:spPr/>
      <dgm:t>
        <a:bodyPr/>
        <a:lstStyle/>
        <a:p>
          <a:endParaRPr lang="id-ID"/>
        </a:p>
      </dgm:t>
    </dgm:pt>
    <dgm:pt modelId="{AE8BEC9A-07BC-4F73-B77F-8B0C69063F70}" type="sibTrans" cxnId="{0DF73796-E14B-412E-AB51-2D6230A9AA2A}">
      <dgm:prSet/>
      <dgm:spPr/>
      <dgm:t>
        <a:bodyPr/>
        <a:lstStyle/>
        <a:p>
          <a:endParaRPr lang="id-ID"/>
        </a:p>
      </dgm:t>
    </dgm:pt>
    <dgm:pt modelId="{E8FDDAB9-D6BA-4487-BFEA-F38A31131028}">
      <dgm:prSet/>
      <dgm:spPr/>
      <dgm:t>
        <a:bodyPr/>
        <a:lstStyle/>
        <a:p>
          <a:r>
            <a:rPr lang="en-US" dirty="0" err="1"/>
            <a:t>Pengendalian</a:t>
          </a:r>
          <a:r>
            <a:rPr lang="en-US" dirty="0"/>
            <a:t> formal dan informal</a:t>
          </a:r>
          <a:endParaRPr lang="id-ID" dirty="0"/>
        </a:p>
      </dgm:t>
    </dgm:pt>
    <dgm:pt modelId="{FFE6C2DA-605A-4C76-9276-31C1CCB8D24C}" type="parTrans" cxnId="{CBB5A5D5-9447-40FC-8450-EBD41DA79995}">
      <dgm:prSet/>
      <dgm:spPr/>
      <dgm:t>
        <a:bodyPr/>
        <a:lstStyle/>
        <a:p>
          <a:endParaRPr lang="id-ID"/>
        </a:p>
      </dgm:t>
    </dgm:pt>
    <dgm:pt modelId="{B77BFD22-9140-498C-871B-B9EE41A958F5}" type="sibTrans" cxnId="{CBB5A5D5-9447-40FC-8450-EBD41DA79995}">
      <dgm:prSet/>
      <dgm:spPr/>
      <dgm:t>
        <a:bodyPr/>
        <a:lstStyle/>
        <a:p>
          <a:endParaRPr lang="id-ID"/>
        </a:p>
      </dgm:t>
    </dgm:pt>
    <dgm:pt modelId="{D0E4AC31-EA53-47BD-BA7F-A4E7CA957CBA}" type="pres">
      <dgm:prSet presAssocID="{201CBB7E-0F00-4650-BD52-3956E7FC88DA}" presName="Name0" presStyleCnt="0">
        <dgm:presLayoutVars>
          <dgm:chMax val="7"/>
          <dgm:chPref val="7"/>
          <dgm:dir/>
        </dgm:presLayoutVars>
      </dgm:prSet>
      <dgm:spPr/>
      <dgm:t>
        <a:bodyPr/>
        <a:lstStyle/>
        <a:p>
          <a:endParaRPr lang="en-US"/>
        </a:p>
      </dgm:t>
    </dgm:pt>
    <dgm:pt modelId="{5208E388-7424-492D-ACE4-765C5D7CB8ED}" type="pres">
      <dgm:prSet presAssocID="{201CBB7E-0F00-4650-BD52-3956E7FC88DA}" presName="Name1" presStyleCnt="0"/>
      <dgm:spPr/>
    </dgm:pt>
    <dgm:pt modelId="{25378B55-C70D-44A7-8B5D-C53D33504A46}" type="pres">
      <dgm:prSet presAssocID="{201CBB7E-0F00-4650-BD52-3956E7FC88DA}" presName="cycle" presStyleCnt="0"/>
      <dgm:spPr/>
    </dgm:pt>
    <dgm:pt modelId="{65D72D6E-AE32-4C60-8F7A-C9A600BAE2E5}" type="pres">
      <dgm:prSet presAssocID="{201CBB7E-0F00-4650-BD52-3956E7FC88DA}" presName="srcNode" presStyleLbl="node1" presStyleIdx="0" presStyleCnt="6"/>
      <dgm:spPr/>
    </dgm:pt>
    <dgm:pt modelId="{37E8776D-4161-4869-9CA1-3E2D1C5E64DA}" type="pres">
      <dgm:prSet presAssocID="{201CBB7E-0F00-4650-BD52-3956E7FC88DA}" presName="conn" presStyleLbl="parChTrans1D2" presStyleIdx="0" presStyleCnt="1"/>
      <dgm:spPr/>
      <dgm:t>
        <a:bodyPr/>
        <a:lstStyle/>
        <a:p>
          <a:endParaRPr lang="en-US"/>
        </a:p>
      </dgm:t>
    </dgm:pt>
    <dgm:pt modelId="{FAC74AF7-1439-4C19-897D-C902639242C5}" type="pres">
      <dgm:prSet presAssocID="{201CBB7E-0F00-4650-BD52-3956E7FC88DA}" presName="extraNode" presStyleLbl="node1" presStyleIdx="0" presStyleCnt="6"/>
      <dgm:spPr/>
    </dgm:pt>
    <dgm:pt modelId="{AB3B0113-740C-421F-9B96-E000F64C092B}" type="pres">
      <dgm:prSet presAssocID="{201CBB7E-0F00-4650-BD52-3956E7FC88DA}" presName="dstNode" presStyleLbl="node1" presStyleIdx="0" presStyleCnt="6"/>
      <dgm:spPr/>
    </dgm:pt>
    <dgm:pt modelId="{7CA62D05-B551-42C0-A3A1-DD6904B2F7BF}" type="pres">
      <dgm:prSet presAssocID="{8ECD1332-C7AB-4473-96F1-950B689DCD7D}" presName="text_1" presStyleLbl="node1" presStyleIdx="0" presStyleCnt="6">
        <dgm:presLayoutVars>
          <dgm:bulletEnabled val="1"/>
        </dgm:presLayoutVars>
      </dgm:prSet>
      <dgm:spPr/>
      <dgm:t>
        <a:bodyPr/>
        <a:lstStyle/>
        <a:p>
          <a:endParaRPr lang="en-US"/>
        </a:p>
      </dgm:t>
    </dgm:pt>
    <dgm:pt modelId="{1C905511-08F1-4AB9-8034-41483CC39EFF}" type="pres">
      <dgm:prSet presAssocID="{8ECD1332-C7AB-4473-96F1-950B689DCD7D}" presName="accent_1" presStyleCnt="0"/>
      <dgm:spPr/>
    </dgm:pt>
    <dgm:pt modelId="{58B2CC0F-B4A0-498B-AE1F-4017960E8608}" type="pres">
      <dgm:prSet presAssocID="{8ECD1332-C7AB-4473-96F1-950B689DCD7D}" presName="accentRepeatNode" presStyleLbl="solidFgAcc1" presStyleIdx="0" presStyleCnt="6"/>
      <dgm:spPr/>
    </dgm:pt>
    <dgm:pt modelId="{71D07B6C-2AF1-4B2C-995A-36BE5F424D76}" type="pres">
      <dgm:prSet presAssocID="{755E3021-BB56-4989-BE20-DF2895DA4604}" presName="text_2" presStyleLbl="node1" presStyleIdx="1" presStyleCnt="6">
        <dgm:presLayoutVars>
          <dgm:bulletEnabled val="1"/>
        </dgm:presLayoutVars>
      </dgm:prSet>
      <dgm:spPr/>
      <dgm:t>
        <a:bodyPr/>
        <a:lstStyle/>
        <a:p>
          <a:endParaRPr lang="en-US"/>
        </a:p>
      </dgm:t>
    </dgm:pt>
    <dgm:pt modelId="{4DF0FB1D-B887-4DBF-BA8F-19469C81C4A3}" type="pres">
      <dgm:prSet presAssocID="{755E3021-BB56-4989-BE20-DF2895DA4604}" presName="accent_2" presStyleCnt="0"/>
      <dgm:spPr/>
    </dgm:pt>
    <dgm:pt modelId="{B1A6E2BC-7E90-47AA-BDD9-450C8253EB51}" type="pres">
      <dgm:prSet presAssocID="{755E3021-BB56-4989-BE20-DF2895DA4604}" presName="accentRepeatNode" presStyleLbl="solidFgAcc1" presStyleIdx="1" presStyleCnt="6"/>
      <dgm:spPr/>
    </dgm:pt>
    <dgm:pt modelId="{B13162BB-4A56-489A-A9D6-7F1503996EB5}" type="pres">
      <dgm:prSet presAssocID="{6B0E972F-680B-46D1-B393-08C9F59ABA83}" presName="text_3" presStyleLbl="node1" presStyleIdx="2" presStyleCnt="6">
        <dgm:presLayoutVars>
          <dgm:bulletEnabled val="1"/>
        </dgm:presLayoutVars>
      </dgm:prSet>
      <dgm:spPr/>
      <dgm:t>
        <a:bodyPr/>
        <a:lstStyle/>
        <a:p>
          <a:endParaRPr lang="en-US"/>
        </a:p>
      </dgm:t>
    </dgm:pt>
    <dgm:pt modelId="{FA56F406-D9AD-49B1-8127-31FA17C0621B}" type="pres">
      <dgm:prSet presAssocID="{6B0E972F-680B-46D1-B393-08C9F59ABA83}" presName="accent_3" presStyleCnt="0"/>
      <dgm:spPr/>
    </dgm:pt>
    <dgm:pt modelId="{89E3DA37-C257-4EFF-AEFB-CAC7F4CE8C20}" type="pres">
      <dgm:prSet presAssocID="{6B0E972F-680B-46D1-B393-08C9F59ABA83}" presName="accentRepeatNode" presStyleLbl="solidFgAcc1" presStyleIdx="2" presStyleCnt="6"/>
      <dgm:spPr/>
    </dgm:pt>
    <dgm:pt modelId="{DEC23A99-7464-44C8-93C3-019E7374404A}" type="pres">
      <dgm:prSet presAssocID="{54E598A6-1473-4129-B9BB-F39023D4C7A4}" presName="text_4" presStyleLbl="node1" presStyleIdx="3" presStyleCnt="6">
        <dgm:presLayoutVars>
          <dgm:bulletEnabled val="1"/>
        </dgm:presLayoutVars>
      </dgm:prSet>
      <dgm:spPr/>
      <dgm:t>
        <a:bodyPr/>
        <a:lstStyle/>
        <a:p>
          <a:endParaRPr lang="en-US"/>
        </a:p>
      </dgm:t>
    </dgm:pt>
    <dgm:pt modelId="{3FD6CF18-8DEB-4C6A-B2C3-675287955A4B}" type="pres">
      <dgm:prSet presAssocID="{54E598A6-1473-4129-B9BB-F39023D4C7A4}" presName="accent_4" presStyleCnt="0"/>
      <dgm:spPr/>
    </dgm:pt>
    <dgm:pt modelId="{72FAFDC8-0D87-402E-960F-516ACE667567}" type="pres">
      <dgm:prSet presAssocID="{54E598A6-1473-4129-B9BB-F39023D4C7A4}" presName="accentRepeatNode" presStyleLbl="solidFgAcc1" presStyleIdx="3" presStyleCnt="6"/>
      <dgm:spPr/>
    </dgm:pt>
    <dgm:pt modelId="{00D477BB-0C06-4986-ADA1-7D80C0C1C2A3}" type="pres">
      <dgm:prSet presAssocID="{856F77A8-78BD-489B-B3C7-5CDAF0382BA9}" presName="text_5" presStyleLbl="node1" presStyleIdx="4" presStyleCnt="6">
        <dgm:presLayoutVars>
          <dgm:bulletEnabled val="1"/>
        </dgm:presLayoutVars>
      </dgm:prSet>
      <dgm:spPr/>
      <dgm:t>
        <a:bodyPr/>
        <a:lstStyle/>
        <a:p>
          <a:endParaRPr lang="en-US"/>
        </a:p>
      </dgm:t>
    </dgm:pt>
    <dgm:pt modelId="{24394E76-237D-43F6-9F2A-3E0E14A7A8F1}" type="pres">
      <dgm:prSet presAssocID="{856F77A8-78BD-489B-B3C7-5CDAF0382BA9}" presName="accent_5" presStyleCnt="0"/>
      <dgm:spPr/>
    </dgm:pt>
    <dgm:pt modelId="{D66AFF78-A8A6-4E97-83AD-F32AE08C8FCE}" type="pres">
      <dgm:prSet presAssocID="{856F77A8-78BD-489B-B3C7-5CDAF0382BA9}" presName="accentRepeatNode" presStyleLbl="solidFgAcc1" presStyleIdx="4" presStyleCnt="6"/>
      <dgm:spPr/>
    </dgm:pt>
    <dgm:pt modelId="{1FC9869A-DDE7-4B5C-8B07-F7B3541C7238}" type="pres">
      <dgm:prSet presAssocID="{E8FDDAB9-D6BA-4487-BFEA-F38A31131028}" presName="text_6" presStyleLbl="node1" presStyleIdx="5" presStyleCnt="6">
        <dgm:presLayoutVars>
          <dgm:bulletEnabled val="1"/>
        </dgm:presLayoutVars>
      </dgm:prSet>
      <dgm:spPr/>
      <dgm:t>
        <a:bodyPr/>
        <a:lstStyle/>
        <a:p>
          <a:endParaRPr lang="en-US"/>
        </a:p>
      </dgm:t>
    </dgm:pt>
    <dgm:pt modelId="{05342975-2B05-480D-807D-CEEF782F8966}" type="pres">
      <dgm:prSet presAssocID="{E8FDDAB9-D6BA-4487-BFEA-F38A31131028}" presName="accent_6" presStyleCnt="0"/>
      <dgm:spPr/>
    </dgm:pt>
    <dgm:pt modelId="{95558797-7E83-4044-8100-3E61B0739250}" type="pres">
      <dgm:prSet presAssocID="{E8FDDAB9-D6BA-4487-BFEA-F38A31131028}" presName="accentRepeatNode" presStyleLbl="solidFgAcc1" presStyleIdx="5" presStyleCnt="6"/>
      <dgm:spPr/>
    </dgm:pt>
  </dgm:ptLst>
  <dgm:cxnLst>
    <dgm:cxn modelId="{DC24590D-7001-47E9-84C9-0968A6CBED7E}" type="presOf" srcId="{E8FDDAB9-D6BA-4487-BFEA-F38A31131028}" destId="{1FC9869A-DDE7-4B5C-8B07-F7B3541C7238}" srcOrd="0" destOrd="0" presId="urn:microsoft.com/office/officeart/2008/layout/VerticalCurvedList"/>
    <dgm:cxn modelId="{BD816D72-68CE-46AB-9EFA-52BF73473FFF}" srcId="{201CBB7E-0F00-4650-BD52-3956E7FC88DA}" destId="{54E598A6-1473-4129-B9BB-F39023D4C7A4}" srcOrd="3" destOrd="0" parTransId="{94459995-0426-4B30-ABB5-9426EA991221}" sibTransId="{B43633B5-BD0E-4F2F-B1C9-2546CFA0089B}"/>
    <dgm:cxn modelId="{0DF73796-E14B-412E-AB51-2D6230A9AA2A}" srcId="{201CBB7E-0F00-4650-BD52-3956E7FC88DA}" destId="{856F77A8-78BD-489B-B3C7-5CDAF0382BA9}" srcOrd="4" destOrd="0" parTransId="{A8E8597B-BBC9-4C16-9FA2-66D5BC975234}" sibTransId="{AE8BEC9A-07BC-4F73-B77F-8B0C69063F70}"/>
    <dgm:cxn modelId="{104FD9E9-A686-4328-9318-3436866D9441}" type="presOf" srcId="{201CBB7E-0F00-4650-BD52-3956E7FC88DA}" destId="{D0E4AC31-EA53-47BD-BA7F-A4E7CA957CBA}" srcOrd="0" destOrd="0" presId="urn:microsoft.com/office/officeart/2008/layout/VerticalCurvedList"/>
    <dgm:cxn modelId="{B6F3668C-1AE3-466D-85BE-E7989942E53F}" type="presOf" srcId="{54E598A6-1473-4129-B9BB-F39023D4C7A4}" destId="{DEC23A99-7464-44C8-93C3-019E7374404A}" srcOrd="0" destOrd="0" presId="urn:microsoft.com/office/officeart/2008/layout/VerticalCurvedList"/>
    <dgm:cxn modelId="{CBB5A5D5-9447-40FC-8450-EBD41DA79995}" srcId="{201CBB7E-0F00-4650-BD52-3956E7FC88DA}" destId="{E8FDDAB9-D6BA-4487-BFEA-F38A31131028}" srcOrd="5" destOrd="0" parTransId="{FFE6C2DA-605A-4C76-9276-31C1CCB8D24C}" sibTransId="{B77BFD22-9140-498C-871B-B9EE41A958F5}"/>
    <dgm:cxn modelId="{1E93570A-B220-467A-995C-EDB738DF6E85}" type="presOf" srcId="{856F77A8-78BD-489B-B3C7-5CDAF0382BA9}" destId="{00D477BB-0C06-4986-ADA1-7D80C0C1C2A3}" srcOrd="0" destOrd="0" presId="urn:microsoft.com/office/officeart/2008/layout/VerticalCurvedList"/>
    <dgm:cxn modelId="{3A1BFC69-D588-4939-A1B0-42D664BCEF52}" srcId="{201CBB7E-0F00-4650-BD52-3956E7FC88DA}" destId="{6B0E972F-680B-46D1-B393-08C9F59ABA83}" srcOrd="2" destOrd="0" parTransId="{57E61823-0AE5-45C1-A732-58BD54C4B68B}" sibTransId="{869D3B83-F609-4B54-9B2B-69BAE316C4AA}"/>
    <dgm:cxn modelId="{487130BB-3DA6-4372-B95A-14FAD9AD1055}" type="presOf" srcId="{400E4E0A-909F-4A1D-B056-66E054AB1BAB}" destId="{37E8776D-4161-4869-9CA1-3E2D1C5E64DA}" srcOrd="0" destOrd="0" presId="urn:microsoft.com/office/officeart/2008/layout/VerticalCurvedList"/>
    <dgm:cxn modelId="{61B020EA-489F-4868-8B55-F0C831234EB2}" type="presOf" srcId="{8ECD1332-C7AB-4473-96F1-950B689DCD7D}" destId="{7CA62D05-B551-42C0-A3A1-DD6904B2F7BF}" srcOrd="0" destOrd="0" presId="urn:microsoft.com/office/officeart/2008/layout/VerticalCurvedList"/>
    <dgm:cxn modelId="{A4383D47-4D72-46F5-9012-B16551F46F3A}" srcId="{201CBB7E-0F00-4650-BD52-3956E7FC88DA}" destId="{8ECD1332-C7AB-4473-96F1-950B689DCD7D}" srcOrd="0" destOrd="0" parTransId="{F96F4152-A38B-47DF-8E50-366F7DD71D72}" sibTransId="{400E4E0A-909F-4A1D-B056-66E054AB1BAB}"/>
    <dgm:cxn modelId="{FDE0F21A-39EC-4952-8877-4BEFED5FD7E4}" type="presOf" srcId="{755E3021-BB56-4989-BE20-DF2895DA4604}" destId="{71D07B6C-2AF1-4B2C-995A-36BE5F424D76}" srcOrd="0" destOrd="0" presId="urn:microsoft.com/office/officeart/2008/layout/VerticalCurvedList"/>
    <dgm:cxn modelId="{2E3AADE2-1E47-44E7-A0B7-81045187CF8B}" srcId="{201CBB7E-0F00-4650-BD52-3956E7FC88DA}" destId="{755E3021-BB56-4989-BE20-DF2895DA4604}" srcOrd="1" destOrd="0" parTransId="{41BD52D3-F767-43CC-A924-FE99108A9F22}" sibTransId="{6C241054-4712-445A-A3CE-BD64539F035A}"/>
    <dgm:cxn modelId="{39BF3606-6B51-433B-B3DE-84F6080767A7}" type="presOf" srcId="{6B0E972F-680B-46D1-B393-08C9F59ABA83}" destId="{B13162BB-4A56-489A-A9D6-7F1503996EB5}" srcOrd="0" destOrd="0" presId="urn:microsoft.com/office/officeart/2008/layout/VerticalCurvedList"/>
    <dgm:cxn modelId="{EE24FCF2-F774-45BC-8EF6-D55F142A4011}" type="presParOf" srcId="{D0E4AC31-EA53-47BD-BA7F-A4E7CA957CBA}" destId="{5208E388-7424-492D-ACE4-765C5D7CB8ED}" srcOrd="0" destOrd="0" presId="urn:microsoft.com/office/officeart/2008/layout/VerticalCurvedList"/>
    <dgm:cxn modelId="{9499A202-A335-4377-9675-6325A30D5849}" type="presParOf" srcId="{5208E388-7424-492D-ACE4-765C5D7CB8ED}" destId="{25378B55-C70D-44A7-8B5D-C53D33504A46}" srcOrd="0" destOrd="0" presId="urn:microsoft.com/office/officeart/2008/layout/VerticalCurvedList"/>
    <dgm:cxn modelId="{EC5F3B29-3A30-44AE-A8A7-000202FBC70B}" type="presParOf" srcId="{25378B55-C70D-44A7-8B5D-C53D33504A46}" destId="{65D72D6E-AE32-4C60-8F7A-C9A600BAE2E5}" srcOrd="0" destOrd="0" presId="urn:microsoft.com/office/officeart/2008/layout/VerticalCurvedList"/>
    <dgm:cxn modelId="{F119C591-EF84-4806-89E2-7BCD7FEFCD83}" type="presParOf" srcId="{25378B55-C70D-44A7-8B5D-C53D33504A46}" destId="{37E8776D-4161-4869-9CA1-3E2D1C5E64DA}" srcOrd="1" destOrd="0" presId="urn:microsoft.com/office/officeart/2008/layout/VerticalCurvedList"/>
    <dgm:cxn modelId="{F6A689EF-8B49-4891-96EA-EADEB37FEA33}" type="presParOf" srcId="{25378B55-C70D-44A7-8B5D-C53D33504A46}" destId="{FAC74AF7-1439-4C19-897D-C902639242C5}" srcOrd="2" destOrd="0" presId="urn:microsoft.com/office/officeart/2008/layout/VerticalCurvedList"/>
    <dgm:cxn modelId="{77CD0FF4-8BAD-4D3E-9D08-6D0160BA41C6}" type="presParOf" srcId="{25378B55-C70D-44A7-8B5D-C53D33504A46}" destId="{AB3B0113-740C-421F-9B96-E000F64C092B}" srcOrd="3" destOrd="0" presId="urn:microsoft.com/office/officeart/2008/layout/VerticalCurvedList"/>
    <dgm:cxn modelId="{FAEF76B1-E2C7-4BB6-95A8-F7B4E889F187}" type="presParOf" srcId="{5208E388-7424-492D-ACE4-765C5D7CB8ED}" destId="{7CA62D05-B551-42C0-A3A1-DD6904B2F7BF}" srcOrd="1" destOrd="0" presId="urn:microsoft.com/office/officeart/2008/layout/VerticalCurvedList"/>
    <dgm:cxn modelId="{0B3F4D2C-2A69-4DB9-87CE-860AC3CA2D2B}" type="presParOf" srcId="{5208E388-7424-492D-ACE4-765C5D7CB8ED}" destId="{1C905511-08F1-4AB9-8034-41483CC39EFF}" srcOrd="2" destOrd="0" presId="urn:microsoft.com/office/officeart/2008/layout/VerticalCurvedList"/>
    <dgm:cxn modelId="{77B765FB-9CD0-4979-8423-1BE41119FEBC}" type="presParOf" srcId="{1C905511-08F1-4AB9-8034-41483CC39EFF}" destId="{58B2CC0F-B4A0-498B-AE1F-4017960E8608}" srcOrd="0" destOrd="0" presId="urn:microsoft.com/office/officeart/2008/layout/VerticalCurvedList"/>
    <dgm:cxn modelId="{125A296F-132C-4D10-8474-31459893103A}" type="presParOf" srcId="{5208E388-7424-492D-ACE4-765C5D7CB8ED}" destId="{71D07B6C-2AF1-4B2C-995A-36BE5F424D76}" srcOrd="3" destOrd="0" presId="urn:microsoft.com/office/officeart/2008/layout/VerticalCurvedList"/>
    <dgm:cxn modelId="{3B72ECDF-0740-4A7A-8D66-4135FC8C87DE}" type="presParOf" srcId="{5208E388-7424-492D-ACE4-765C5D7CB8ED}" destId="{4DF0FB1D-B887-4DBF-BA8F-19469C81C4A3}" srcOrd="4" destOrd="0" presId="urn:microsoft.com/office/officeart/2008/layout/VerticalCurvedList"/>
    <dgm:cxn modelId="{8B01FDC1-1451-4C4E-8179-64004579FA93}" type="presParOf" srcId="{4DF0FB1D-B887-4DBF-BA8F-19469C81C4A3}" destId="{B1A6E2BC-7E90-47AA-BDD9-450C8253EB51}" srcOrd="0" destOrd="0" presId="urn:microsoft.com/office/officeart/2008/layout/VerticalCurvedList"/>
    <dgm:cxn modelId="{CEC63516-0B13-4463-BA19-89FF66BC7C47}" type="presParOf" srcId="{5208E388-7424-492D-ACE4-765C5D7CB8ED}" destId="{B13162BB-4A56-489A-A9D6-7F1503996EB5}" srcOrd="5" destOrd="0" presId="urn:microsoft.com/office/officeart/2008/layout/VerticalCurvedList"/>
    <dgm:cxn modelId="{90BA7EF8-4484-413B-890B-8639E7E2D681}" type="presParOf" srcId="{5208E388-7424-492D-ACE4-765C5D7CB8ED}" destId="{FA56F406-D9AD-49B1-8127-31FA17C0621B}" srcOrd="6" destOrd="0" presId="urn:microsoft.com/office/officeart/2008/layout/VerticalCurvedList"/>
    <dgm:cxn modelId="{596B470B-D5ED-4375-A1DB-FD18C4985A14}" type="presParOf" srcId="{FA56F406-D9AD-49B1-8127-31FA17C0621B}" destId="{89E3DA37-C257-4EFF-AEFB-CAC7F4CE8C20}" srcOrd="0" destOrd="0" presId="urn:microsoft.com/office/officeart/2008/layout/VerticalCurvedList"/>
    <dgm:cxn modelId="{AD9982C0-60FA-40E2-9D58-57BE56AEE540}" type="presParOf" srcId="{5208E388-7424-492D-ACE4-765C5D7CB8ED}" destId="{DEC23A99-7464-44C8-93C3-019E7374404A}" srcOrd="7" destOrd="0" presId="urn:microsoft.com/office/officeart/2008/layout/VerticalCurvedList"/>
    <dgm:cxn modelId="{5EFAB2CA-B909-4CA1-942A-7A3B1EE4DBAC}" type="presParOf" srcId="{5208E388-7424-492D-ACE4-765C5D7CB8ED}" destId="{3FD6CF18-8DEB-4C6A-B2C3-675287955A4B}" srcOrd="8" destOrd="0" presId="urn:microsoft.com/office/officeart/2008/layout/VerticalCurvedList"/>
    <dgm:cxn modelId="{A9CA9CEC-0A6F-48BF-A844-0B9A8DA88150}" type="presParOf" srcId="{3FD6CF18-8DEB-4C6A-B2C3-675287955A4B}" destId="{72FAFDC8-0D87-402E-960F-516ACE667567}" srcOrd="0" destOrd="0" presId="urn:microsoft.com/office/officeart/2008/layout/VerticalCurvedList"/>
    <dgm:cxn modelId="{DFD768B4-1B30-4E5E-81C9-07F21C2C6419}" type="presParOf" srcId="{5208E388-7424-492D-ACE4-765C5D7CB8ED}" destId="{00D477BB-0C06-4986-ADA1-7D80C0C1C2A3}" srcOrd="9" destOrd="0" presId="urn:microsoft.com/office/officeart/2008/layout/VerticalCurvedList"/>
    <dgm:cxn modelId="{9F154312-BB77-4DD9-B93A-3BFD1348AF06}" type="presParOf" srcId="{5208E388-7424-492D-ACE4-765C5D7CB8ED}" destId="{24394E76-237D-43F6-9F2A-3E0E14A7A8F1}" srcOrd="10" destOrd="0" presId="urn:microsoft.com/office/officeart/2008/layout/VerticalCurvedList"/>
    <dgm:cxn modelId="{803A9E43-912B-49EB-8394-67D0B364B3BA}" type="presParOf" srcId="{24394E76-237D-43F6-9F2A-3E0E14A7A8F1}" destId="{D66AFF78-A8A6-4E97-83AD-F32AE08C8FCE}" srcOrd="0" destOrd="0" presId="urn:microsoft.com/office/officeart/2008/layout/VerticalCurvedList"/>
    <dgm:cxn modelId="{B722FF29-CB90-43DE-A635-F2697BF66184}" type="presParOf" srcId="{5208E388-7424-492D-ACE4-765C5D7CB8ED}" destId="{1FC9869A-DDE7-4B5C-8B07-F7B3541C7238}" srcOrd="11" destOrd="0" presId="urn:microsoft.com/office/officeart/2008/layout/VerticalCurvedList"/>
    <dgm:cxn modelId="{43DC4BF5-14D8-44E6-BD84-2B4690A51344}" type="presParOf" srcId="{5208E388-7424-492D-ACE4-765C5D7CB8ED}" destId="{05342975-2B05-480D-807D-CEEF782F8966}" srcOrd="12" destOrd="0" presId="urn:microsoft.com/office/officeart/2008/layout/VerticalCurvedList"/>
    <dgm:cxn modelId="{30D63AF4-C1D6-42E5-8C52-AF271A59A342}" type="presParOf" srcId="{05342975-2B05-480D-807D-CEEF782F8966}" destId="{95558797-7E83-4044-8100-3E61B0739250}" srcOrd="0" destOrd="0" presId="urn:microsoft.com/office/officeart/2008/layout/VerticalCurv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A7D3B9-C25E-4B34-A1CE-721EB4FF20F6}" type="doc">
      <dgm:prSet loTypeId="urn:microsoft.com/office/officeart/2011/layout/CircleProcess" loCatId="process" qsTypeId="urn:microsoft.com/office/officeart/2005/8/quickstyle/3d1" qsCatId="3D" csTypeId="urn:microsoft.com/office/officeart/2005/8/colors/accent1_2" csCatId="accent1" phldr="1"/>
      <dgm:spPr/>
    </dgm:pt>
    <dgm:pt modelId="{4D052B38-7AE3-4F3B-8624-BCA727E0AE48}">
      <dgm:prSet phldrT="[Text]" custT="1"/>
      <dgm:spPr/>
      <dgm:t>
        <a:bodyPr/>
        <a:lstStyle/>
        <a:p>
          <a:r>
            <a:rPr lang="en-US" sz="1400" dirty="0" err="1"/>
            <a:t>Tertib</a:t>
          </a:r>
          <a:r>
            <a:rPr lang="en-US" sz="1400" dirty="0"/>
            <a:t> </a:t>
          </a:r>
          <a:r>
            <a:rPr lang="en-US" sz="1400" dirty="0" err="1"/>
            <a:t>Sosial</a:t>
          </a:r>
          <a:endParaRPr lang="id-ID" sz="1400" dirty="0"/>
        </a:p>
      </dgm:t>
    </dgm:pt>
    <dgm:pt modelId="{2E8A3513-16BE-41BC-9185-9A28A8AF5507}" type="parTrans" cxnId="{1786285F-9E4D-4A4A-883E-43FCCF92B1C4}">
      <dgm:prSet/>
      <dgm:spPr/>
      <dgm:t>
        <a:bodyPr/>
        <a:lstStyle/>
        <a:p>
          <a:endParaRPr lang="id-ID" sz="1800"/>
        </a:p>
      </dgm:t>
    </dgm:pt>
    <dgm:pt modelId="{91175C24-DBA7-48DA-806C-4331A17CEB30}" type="sibTrans" cxnId="{1786285F-9E4D-4A4A-883E-43FCCF92B1C4}">
      <dgm:prSet/>
      <dgm:spPr/>
      <dgm:t>
        <a:bodyPr/>
        <a:lstStyle/>
        <a:p>
          <a:endParaRPr lang="id-ID" sz="1800"/>
        </a:p>
      </dgm:t>
    </dgm:pt>
    <dgm:pt modelId="{611B0AA1-EC0B-427F-9A6A-FDC62F293C88}">
      <dgm:prSet phldrT="[Text]" custT="1"/>
      <dgm:spPr/>
      <dgm:t>
        <a:bodyPr/>
        <a:lstStyle/>
        <a:p>
          <a:r>
            <a:rPr lang="en-US" sz="1400" i="1" dirty="0"/>
            <a:t>Order</a:t>
          </a:r>
          <a:endParaRPr lang="id-ID" sz="1400" i="1" dirty="0"/>
        </a:p>
      </dgm:t>
    </dgm:pt>
    <dgm:pt modelId="{0F35441C-8379-4844-90A4-DCEA73BA46C4}" type="parTrans" cxnId="{472D8023-F6B7-426F-82BA-FBD2817CE8D4}">
      <dgm:prSet/>
      <dgm:spPr/>
      <dgm:t>
        <a:bodyPr/>
        <a:lstStyle/>
        <a:p>
          <a:endParaRPr lang="id-ID" sz="1800"/>
        </a:p>
      </dgm:t>
    </dgm:pt>
    <dgm:pt modelId="{B6D31B47-20BF-4840-98D2-A3226D40F4D2}" type="sibTrans" cxnId="{472D8023-F6B7-426F-82BA-FBD2817CE8D4}">
      <dgm:prSet/>
      <dgm:spPr/>
      <dgm:t>
        <a:bodyPr/>
        <a:lstStyle/>
        <a:p>
          <a:endParaRPr lang="id-ID" sz="1800"/>
        </a:p>
      </dgm:t>
    </dgm:pt>
    <dgm:pt modelId="{077A5972-7936-4324-99DE-FF9B57396C58}">
      <dgm:prSet phldrT="[Text]" custT="1"/>
      <dgm:spPr/>
      <dgm:t>
        <a:bodyPr/>
        <a:lstStyle/>
        <a:p>
          <a:r>
            <a:rPr lang="en-US" sz="1400" dirty="0" err="1"/>
            <a:t>Keajegan</a:t>
          </a:r>
          <a:endParaRPr lang="id-ID" sz="1400" dirty="0"/>
        </a:p>
      </dgm:t>
    </dgm:pt>
    <dgm:pt modelId="{17A48BD2-1427-46C1-809E-6A8A46E54213}" type="parTrans" cxnId="{D6627234-61EC-4F8E-941A-456011044EBC}">
      <dgm:prSet/>
      <dgm:spPr/>
      <dgm:t>
        <a:bodyPr/>
        <a:lstStyle/>
        <a:p>
          <a:endParaRPr lang="id-ID" sz="1800"/>
        </a:p>
      </dgm:t>
    </dgm:pt>
    <dgm:pt modelId="{F6532E38-6FBC-4070-821F-0D9DB602E174}" type="sibTrans" cxnId="{D6627234-61EC-4F8E-941A-456011044EBC}">
      <dgm:prSet/>
      <dgm:spPr/>
      <dgm:t>
        <a:bodyPr/>
        <a:lstStyle/>
        <a:p>
          <a:endParaRPr lang="id-ID" sz="1800"/>
        </a:p>
      </dgm:t>
    </dgm:pt>
    <dgm:pt modelId="{94310350-E5AB-4767-AD5B-7C6422EC359B}">
      <dgm:prSet custT="1"/>
      <dgm:spPr/>
      <dgm:t>
        <a:bodyPr/>
        <a:lstStyle/>
        <a:p>
          <a:r>
            <a:rPr lang="en-US" sz="1400" dirty="0"/>
            <a:t>Pola</a:t>
          </a:r>
          <a:endParaRPr lang="id-ID" sz="1400" dirty="0"/>
        </a:p>
      </dgm:t>
    </dgm:pt>
    <dgm:pt modelId="{E249C360-D5C6-4FFC-AA1F-3E2E5785D2E5}" type="parTrans" cxnId="{A75F52EC-5ED5-45D3-AE1A-94A6CEC51FFB}">
      <dgm:prSet/>
      <dgm:spPr/>
      <dgm:t>
        <a:bodyPr/>
        <a:lstStyle/>
        <a:p>
          <a:endParaRPr lang="id-ID" sz="1800"/>
        </a:p>
      </dgm:t>
    </dgm:pt>
    <dgm:pt modelId="{51E83733-AAD8-4C6A-B28C-8341E33D2BB0}" type="sibTrans" cxnId="{A75F52EC-5ED5-45D3-AE1A-94A6CEC51FFB}">
      <dgm:prSet/>
      <dgm:spPr/>
      <dgm:t>
        <a:bodyPr/>
        <a:lstStyle/>
        <a:p>
          <a:endParaRPr lang="id-ID" sz="1800"/>
        </a:p>
      </dgm:t>
    </dgm:pt>
    <dgm:pt modelId="{30C47A05-B0C2-45B9-AF87-85C2A78F1CC1}">
      <dgm:prSet custT="1"/>
      <dgm:spPr/>
      <dgm:t>
        <a:bodyPr/>
        <a:lstStyle/>
        <a:p>
          <a:r>
            <a:rPr lang="en-US" sz="1400" dirty="0" err="1"/>
            <a:t>Keteraturan</a:t>
          </a:r>
          <a:r>
            <a:rPr lang="en-US" sz="1400" dirty="0"/>
            <a:t> </a:t>
          </a:r>
          <a:r>
            <a:rPr lang="en-US" sz="1400" dirty="0" err="1"/>
            <a:t>Sosial</a:t>
          </a:r>
          <a:endParaRPr lang="id-ID" sz="1400" dirty="0"/>
        </a:p>
      </dgm:t>
    </dgm:pt>
    <dgm:pt modelId="{B39F26B3-D80D-42D2-AB8A-F98A88397841}" type="parTrans" cxnId="{6BEC4F3C-9C81-41B3-9D20-172FC077B431}">
      <dgm:prSet/>
      <dgm:spPr/>
      <dgm:t>
        <a:bodyPr/>
        <a:lstStyle/>
        <a:p>
          <a:endParaRPr lang="id-ID" sz="1800"/>
        </a:p>
      </dgm:t>
    </dgm:pt>
    <dgm:pt modelId="{137D6DE4-3B89-4431-9B50-EF4270858C6C}" type="sibTrans" cxnId="{6BEC4F3C-9C81-41B3-9D20-172FC077B431}">
      <dgm:prSet/>
      <dgm:spPr/>
      <dgm:t>
        <a:bodyPr/>
        <a:lstStyle/>
        <a:p>
          <a:endParaRPr lang="id-ID" sz="1800"/>
        </a:p>
      </dgm:t>
    </dgm:pt>
    <dgm:pt modelId="{F1B72CCA-9126-4AD2-943D-98DD01A16D56}" type="pres">
      <dgm:prSet presAssocID="{E3A7D3B9-C25E-4B34-A1CE-721EB4FF20F6}" presName="Name0" presStyleCnt="0">
        <dgm:presLayoutVars>
          <dgm:chMax val="11"/>
          <dgm:chPref val="11"/>
          <dgm:dir/>
          <dgm:resizeHandles/>
        </dgm:presLayoutVars>
      </dgm:prSet>
      <dgm:spPr/>
    </dgm:pt>
    <dgm:pt modelId="{EA2FD28A-4E5A-42E4-9ED7-56CAEB612973}" type="pres">
      <dgm:prSet presAssocID="{30C47A05-B0C2-45B9-AF87-85C2A78F1CC1}" presName="Accent5" presStyleCnt="0"/>
      <dgm:spPr/>
    </dgm:pt>
    <dgm:pt modelId="{B21FA68B-4C60-4E8B-8D8A-9B98B3338F93}" type="pres">
      <dgm:prSet presAssocID="{30C47A05-B0C2-45B9-AF87-85C2A78F1CC1}" presName="Accent" presStyleLbl="node1" presStyleIdx="0" presStyleCnt="5"/>
      <dgm:spPr/>
    </dgm:pt>
    <dgm:pt modelId="{1ECB1A6B-66B7-4227-8DCC-45B0A8ABF10A}" type="pres">
      <dgm:prSet presAssocID="{30C47A05-B0C2-45B9-AF87-85C2A78F1CC1}" presName="ParentBackground5" presStyleCnt="0"/>
      <dgm:spPr/>
    </dgm:pt>
    <dgm:pt modelId="{006BD1C8-7875-4D24-A550-DED1C5C95C9E}" type="pres">
      <dgm:prSet presAssocID="{30C47A05-B0C2-45B9-AF87-85C2A78F1CC1}" presName="ParentBackground" presStyleLbl="fgAcc1" presStyleIdx="0" presStyleCnt="5"/>
      <dgm:spPr/>
      <dgm:t>
        <a:bodyPr/>
        <a:lstStyle/>
        <a:p>
          <a:endParaRPr lang="en-US"/>
        </a:p>
      </dgm:t>
    </dgm:pt>
    <dgm:pt modelId="{B5F3E7B5-7236-49F3-88BB-1FC99CAFFFF4}" type="pres">
      <dgm:prSet presAssocID="{30C47A05-B0C2-45B9-AF87-85C2A78F1CC1}" presName="Parent5" presStyleLbl="revTx" presStyleIdx="0" presStyleCnt="0">
        <dgm:presLayoutVars>
          <dgm:chMax val="1"/>
          <dgm:chPref val="1"/>
          <dgm:bulletEnabled val="1"/>
        </dgm:presLayoutVars>
      </dgm:prSet>
      <dgm:spPr/>
      <dgm:t>
        <a:bodyPr/>
        <a:lstStyle/>
        <a:p>
          <a:endParaRPr lang="en-US"/>
        </a:p>
      </dgm:t>
    </dgm:pt>
    <dgm:pt modelId="{FFD2A1FC-0F2D-42D2-B6DE-FEA5038F9C04}" type="pres">
      <dgm:prSet presAssocID="{94310350-E5AB-4767-AD5B-7C6422EC359B}" presName="Accent4" presStyleCnt="0"/>
      <dgm:spPr/>
    </dgm:pt>
    <dgm:pt modelId="{5B19D6E9-2E33-40E5-B96E-955246DCD7C1}" type="pres">
      <dgm:prSet presAssocID="{94310350-E5AB-4767-AD5B-7C6422EC359B}" presName="Accent" presStyleLbl="node1" presStyleIdx="1" presStyleCnt="5"/>
      <dgm:spPr/>
    </dgm:pt>
    <dgm:pt modelId="{DCCC0E3E-BE4D-4292-AD21-FB2CF0C67ED0}" type="pres">
      <dgm:prSet presAssocID="{94310350-E5AB-4767-AD5B-7C6422EC359B}" presName="ParentBackground4" presStyleCnt="0"/>
      <dgm:spPr/>
    </dgm:pt>
    <dgm:pt modelId="{210E5C04-53B3-4ABC-BC98-89F3274A89CB}" type="pres">
      <dgm:prSet presAssocID="{94310350-E5AB-4767-AD5B-7C6422EC359B}" presName="ParentBackground" presStyleLbl="fgAcc1" presStyleIdx="1" presStyleCnt="5"/>
      <dgm:spPr/>
      <dgm:t>
        <a:bodyPr/>
        <a:lstStyle/>
        <a:p>
          <a:endParaRPr lang="en-US"/>
        </a:p>
      </dgm:t>
    </dgm:pt>
    <dgm:pt modelId="{91C6D068-EE78-4B06-9466-98F5B3157063}" type="pres">
      <dgm:prSet presAssocID="{94310350-E5AB-4767-AD5B-7C6422EC359B}" presName="Parent4" presStyleLbl="revTx" presStyleIdx="0" presStyleCnt="0">
        <dgm:presLayoutVars>
          <dgm:chMax val="1"/>
          <dgm:chPref val="1"/>
          <dgm:bulletEnabled val="1"/>
        </dgm:presLayoutVars>
      </dgm:prSet>
      <dgm:spPr/>
      <dgm:t>
        <a:bodyPr/>
        <a:lstStyle/>
        <a:p>
          <a:endParaRPr lang="en-US"/>
        </a:p>
      </dgm:t>
    </dgm:pt>
    <dgm:pt modelId="{973ABE13-0115-4739-8E84-1B4D7CC8E4C1}" type="pres">
      <dgm:prSet presAssocID="{077A5972-7936-4324-99DE-FF9B57396C58}" presName="Accent3" presStyleCnt="0"/>
      <dgm:spPr/>
    </dgm:pt>
    <dgm:pt modelId="{B5B6983B-436A-4AF4-AC9C-B8606C0F2F86}" type="pres">
      <dgm:prSet presAssocID="{077A5972-7936-4324-99DE-FF9B57396C58}" presName="Accent" presStyleLbl="node1" presStyleIdx="2" presStyleCnt="5"/>
      <dgm:spPr/>
    </dgm:pt>
    <dgm:pt modelId="{75DAD62D-ABF5-4445-B756-253356D13603}" type="pres">
      <dgm:prSet presAssocID="{077A5972-7936-4324-99DE-FF9B57396C58}" presName="ParentBackground3" presStyleCnt="0"/>
      <dgm:spPr/>
    </dgm:pt>
    <dgm:pt modelId="{DA3160F9-8630-43DD-A697-5D65ED914CD7}" type="pres">
      <dgm:prSet presAssocID="{077A5972-7936-4324-99DE-FF9B57396C58}" presName="ParentBackground" presStyleLbl="fgAcc1" presStyleIdx="2" presStyleCnt="5"/>
      <dgm:spPr/>
      <dgm:t>
        <a:bodyPr/>
        <a:lstStyle/>
        <a:p>
          <a:endParaRPr lang="en-US"/>
        </a:p>
      </dgm:t>
    </dgm:pt>
    <dgm:pt modelId="{011CC1BF-F4C0-458A-9EB7-273FED90DC43}" type="pres">
      <dgm:prSet presAssocID="{077A5972-7936-4324-99DE-FF9B57396C58}" presName="Parent3" presStyleLbl="revTx" presStyleIdx="0" presStyleCnt="0">
        <dgm:presLayoutVars>
          <dgm:chMax val="1"/>
          <dgm:chPref val="1"/>
          <dgm:bulletEnabled val="1"/>
        </dgm:presLayoutVars>
      </dgm:prSet>
      <dgm:spPr/>
      <dgm:t>
        <a:bodyPr/>
        <a:lstStyle/>
        <a:p>
          <a:endParaRPr lang="en-US"/>
        </a:p>
      </dgm:t>
    </dgm:pt>
    <dgm:pt modelId="{0E0A2719-6EC1-4163-A722-F300F6462864}" type="pres">
      <dgm:prSet presAssocID="{611B0AA1-EC0B-427F-9A6A-FDC62F293C88}" presName="Accent2" presStyleCnt="0"/>
      <dgm:spPr/>
    </dgm:pt>
    <dgm:pt modelId="{BA759F4E-6C0E-49A2-9EC8-99BE3F015DB0}" type="pres">
      <dgm:prSet presAssocID="{611B0AA1-EC0B-427F-9A6A-FDC62F293C88}" presName="Accent" presStyleLbl="node1" presStyleIdx="3" presStyleCnt="5"/>
      <dgm:spPr/>
    </dgm:pt>
    <dgm:pt modelId="{CCAB41A9-582C-410B-BCA6-4BE92A4529F9}" type="pres">
      <dgm:prSet presAssocID="{611B0AA1-EC0B-427F-9A6A-FDC62F293C88}" presName="ParentBackground2" presStyleCnt="0"/>
      <dgm:spPr/>
    </dgm:pt>
    <dgm:pt modelId="{0299F34A-6521-4284-AEDC-B65331811A4C}" type="pres">
      <dgm:prSet presAssocID="{611B0AA1-EC0B-427F-9A6A-FDC62F293C88}" presName="ParentBackground" presStyleLbl="fgAcc1" presStyleIdx="3" presStyleCnt="5"/>
      <dgm:spPr/>
      <dgm:t>
        <a:bodyPr/>
        <a:lstStyle/>
        <a:p>
          <a:endParaRPr lang="en-US"/>
        </a:p>
      </dgm:t>
    </dgm:pt>
    <dgm:pt modelId="{4DD04981-320C-4B3A-B2E8-28A0B4F8D5ED}" type="pres">
      <dgm:prSet presAssocID="{611B0AA1-EC0B-427F-9A6A-FDC62F293C88}" presName="Parent2" presStyleLbl="revTx" presStyleIdx="0" presStyleCnt="0">
        <dgm:presLayoutVars>
          <dgm:chMax val="1"/>
          <dgm:chPref val="1"/>
          <dgm:bulletEnabled val="1"/>
        </dgm:presLayoutVars>
      </dgm:prSet>
      <dgm:spPr/>
      <dgm:t>
        <a:bodyPr/>
        <a:lstStyle/>
        <a:p>
          <a:endParaRPr lang="en-US"/>
        </a:p>
      </dgm:t>
    </dgm:pt>
    <dgm:pt modelId="{FE4CDBEE-CFE1-4E44-B32E-E7973411569E}" type="pres">
      <dgm:prSet presAssocID="{4D052B38-7AE3-4F3B-8624-BCA727E0AE48}" presName="Accent1" presStyleCnt="0"/>
      <dgm:spPr/>
    </dgm:pt>
    <dgm:pt modelId="{A41CB0B6-492F-4F18-B8A5-87E088D72792}" type="pres">
      <dgm:prSet presAssocID="{4D052B38-7AE3-4F3B-8624-BCA727E0AE48}" presName="Accent" presStyleLbl="node1" presStyleIdx="4" presStyleCnt="5"/>
      <dgm:spPr/>
    </dgm:pt>
    <dgm:pt modelId="{6D07C31B-8283-490A-B0EB-ECAA3667B72C}" type="pres">
      <dgm:prSet presAssocID="{4D052B38-7AE3-4F3B-8624-BCA727E0AE48}" presName="ParentBackground1" presStyleCnt="0"/>
      <dgm:spPr/>
    </dgm:pt>
    <dgm:pt modelId="{1D5198C4-9A2A-4CD0-8484-50AB5C75994B}" type="pres">
      <dgm:prSet presAssocID="{4D052B38-7AE3-4F3B-8624-BCA727E0AE48}" presName="ParentBackground" presStyleLbl="fgAcc1" presStyleIdx="4" presStyleCnt="5"/>
      <dgm:spPr/>
      <dgm:t>
        <a:bodyPr/>
        <a:lstStyle/>
        <a:p>
          <a:endParaRPr lang="en-US"/>
        </a:p>
      </dgm:t>
    </dgm:pt>
    <dgm:pt modelId="{2F482EDF-5559-4538-8D4A-84261F78EC38}" type="pres">
      <dgm:prSet presAssocID="{4D052B38-7AE3-4F3B-8624-BCA727E0AE48}" presName="Parent1" presStyleLbl="revTx" presStyleIdx="0" presStyleCnt="0">
        <dgm:presLayoutVars>
          <dgm:chMax val="1"/>
          <dgm:chPref val="1"/>
          <dgm:bulletEnabled val="1"/>
        </dgm:presLayoutVars>
      </dgm:prSet>
      <dgm:spPr/>
      <dgm:t>
        <a:bodyPr/>
        <a:lstStyle/>
        <a:p>
          <a:endParaRPr lang="en-US"/>
        </a:p>
      </dgm:t>
    </dgm:pt>
  </dgm:ptLst>
  <dgm:cxnLst>
    <dgm:cxn modelId="{9C8949A0-1091-4516-9E23-CAD0DF5F40E5}" type="presOf" srcId="{077A5972-7936-4324-99DE-FF9B57396C58}" destId="{011CC1BF-F4C0-458A-9EB7-273FED90DC43}" srcOrd="1" destOrd="0" presId="urn:microsoft.com/office/officeart/2011/layout/CircleProcess"/>
    <dgm:cxn modelId="{D6627234-61EC-4F8E-941A-456011044EBC}" srcId="{E3A7D3B9-C25E-4B34-A1CE-721EB4FF20F6}" destId="{077A5972-7936-4324-99DE-FF9B57396C58}" srcOrd="2" destOrd="0" parTransId="{17A48BD2-1427-46C1-809E-6A8A46E54213}" sibTransId="{F6532E38-6FBC-4070-821F-0D9DB602E174}"/>
    <dgm:cxn modelId="{A75F52EC-5ED5-45D3-AE1A-94A6CEC51FFB}" srcId="{E3A7D3B9-C25E-4B34-A1CE-721EB4FF20F6}" destId="{94310350-E5AB-4767-AD5B-7C6422EC359B}" srcOrd="3" destOrd="0" parTransId="{E249C360-D5C6-4FFC-AA1F-3E2E5785D2E5}" sibTransId="{51E83733-AAD8-4C6A-B28C-8341E33D2BB0}"/>
    <dgm:cxn modelId="{1786285F-9E4D-4A4A-883E-43FCCF92B1C4}" srcId="{E3A7D3B9-C25E-4B34-A1CE-721EB4FF20F6}" destId="{4D052B38-7AE3-4F3B-8624-BCA727E0AE48}" srcOrd="0" destOrd="0" parTransId="{2E8A3513-16BE-41BC-9185-9A28A8AF5507}" sibTransId="{91175C24-DBA7-48DA-806C-4331A17CEB30}"/>
    <dgm:cxn modelId="{12541C93-1BB3-4A1A-8881-5AF54FD3E871}" type="presOf" srcId="{611B0AA1-EC0B-427F-9A6A-FDC62F293C88}" destId="{0299F34A-6521-4284-AEDC-B65331811A4C}" srcOrd="0" destOrd="0" presId="urn:microsoft.com/office/officeart/2011/layout/CircleProcess"/>
    <dgm:cxn modelId="{4B887F51-B1E5-44A2-AD54-B4D79E1E2C19}" type="presOf" srcId="{4D052B38-7AE3-4F3B-8624-BCA727E0AE48}" destId="{1D5198C4-9A2A-4CD0-8484-50AB5C75994B}" srcOrd="0" destOrd="0" presId="urn:microsoft.com/office/officeart/2011/layout/CircleProcess"/>
    <dgm:cxn modelId="{5CBD3DB0-9422-4055-B56C-110DF80AFB07}" type="presOf" srcId="{611B0AA1-EC0B-427F-9A6A-FDC62F293C88}" destId="{4DD04981-320C-4B3A-B2E8-28A0B4F8D5ED}" srcOrd="1" destOrd="0" presId="urn:microsoft.com/office/officeart/2011/layout/CircleProcess"/>
    <dgm:cxn modelId="{FF67F908-1068-4ED4-8E90-E28AB26C9739}" type="presOf" srcId="{30C47A05-B0C2-45B9-AF87-85C2A78F1CC1}" destId="{006BD1C8-7875-4D24-A550-DED1C5C95C9E}" srcOrd="0" destOrd="0" presId="urn:microsoft.com/office/officeart/2011/layout/CircleProcess"/>
    <dgm:cxn modelId="{FC955D5A-E07A-430C-BEBF-F9B8587B3BB5}" type="presOf" srcId="{077A5972-7936-4324-99DE-FF9B57396C58}" destId="{DA3160F9-8630-43DD-A697-5D65ED914CD7}" srcOrd="0" destOrd="0" presId="urn:microsoft.com/office/officeart/2011/layout/CircleProcess"/>
    <dgm:cxn modelId="{6BEC4F3C-9C81-41B3-9D20-172FC077B431}" srcId="{E3A7D3B9-C25E-4B34-A1CE-721EB4FF20F6}" destId="{30C47A05-B0C2-45B9-AF87-85C2A78F1CC1}" srcOrd="4" destOrd="0" parTransId="{B39F26B3-D80D-42D2-AB8A-F98A88397841}" sibTransId="{137D6DE4-3B89-4431-9B50-EF4270858C6C}"/>
    <dgm:cxn modelId="{E081D919-E724-4D32-BF7D-32CDC5FE0D2E}" type="presOf" srcId="{30C47A05-B0C2-45B9-AF87-85C2A78F1CC1}" destId="{B5F3E7B5-7236-49F3-88BB-1FC99CAFFFF4}" srcOrd="1" destOrd="0" presId="urn:microsoft.com/office/officeart/2011/layout/CircleProcess"/>
    <dgm:cxn modelId="{472D8023-F6B7-426F-82BA-FBD2817CE8D4}" srcId="{E3A7D3B9-C25E-4B34-A1CE-721EB4FF20F6}" destId="{611B0AA1-EC0B-427F-9A6A-FDC62F293C88}" srcOrd="1" destOrd="0" parTransId="{0F35441C-8379-4844-90A4-DCEA73BA46C4}" sibTransId="{B6D31B47-20BF-4840-98D2-A3226D40F4D2}"/>
    <dgm:cxn modelId="{8A8AC77F-4651-4F21-84D1-43EDF09E0AC2}" type="presOf" srcId="{94310350-E5AB-4767-AD5B-7C6422EC359B}" destId="{210E5C04-53B3-4ABC-BC98-89F3274A89CB}" srcOrd="0" destOrd="0" presId="urn:microsoft.com/office/officeart/2011/layout/CircleProcess"/>
    <dgm:cxn modelId="{56F37A53-2ED6-440F-8532-5CD1776445CB}" type="presOf" srcId="{94310350-E5AB-4767-AD5B-7C6422EC359B}" destId="{91C6D068-EE78-4B06-9466-98F5B3157063}" srcOrd="1" destOrd="0" presId="urn:microsoft.com/office/officeart/2011/layout/CircleProcess"/>
    <dgm:cxn modelId="{A8207FDD-B33A-4939-A05B-B6C09A160BCB}" type="presOf" srcId="{4D052B38-7AE3-4F3B-8624-BCA727E0AE48}" destId="{2F482EDF-5559-4538-8D4A-84261F78EC38}" srcOrd="1" destOrd="0" presId="urn:microsoft.com/office/officeart/2011/layout/CircleProcess"/>
    <dgm:cxn modelId="{2F1CEC84-871F-4DF7-ABE8-D0CC9626F00B}" type="presOf" srcId="{E3A7D3B9-C25E-4B34-A1CE-721EB4FF20F6}" destId="{F1B72CCA-9126-4AD2-943D-98DD01A16D56}" srcOrd="0" destOrd="0" presId="urn:microsoft.com/office/officeart/2011/layout/CircleProcess"/>
    <dgm:cxn modelId="{B4D8868C-E1DB-4B02-BBD2-20764F2EAA1C}" type="presParOf" srcId="{F1B72CCA-9126-4AD2-943D-98DD01A16D56}" destId="{EA2FD28A-4E5A-42E4-9ED7-56CAEB612973}" srcOrd="0" destOrd="0" presId="urn:microsoft.com/office/officeart/2011/layout/CircleProcess"/>
    <dgm:cxn modelId="{85986EBD-0F47-4D6B-974C-100260155985}" type="presParOf" srcId="{EA2FD28A-4E5A-42E4-9ED7-56CAEB612973}" destId="{B21FA68B-4C60-4E8B-8D8A-9B98B3338F93}" srcOrd="0" destOrd="0" presId="urn:microsoft.com/office/officeart/2011/layout/CircleProcess"/>
    <dgm:cxn modelId="{290A823E-8B05-4203-836D-FE81561CDE6B}" type="presParOf" srcId="{F1B72CCA-9126-4AD2-943D-98DD01A16D56}" destId="{1ECB1A6B-66B7-4227-8DCC-45B0A8ABF10A}" srcOrd="1" destOrd="0" presId="urn:microsoft.com/office/officeart/2011/layout/CircleProcess"/>
    <dgm:cxn modelId="{9A544D20-0EAA-4B44-BF9C-A001655E4A89}" type="presParOf" srcId="{1ECB1A6B-66B7-4227-8DCC-45B0A8ABF10A}" destId="{006BD1C8-7875-4D24-A550-DED1C5C95C9E}" srcOrd="0" destOrd="0" presId="urn:microsoft.com/office/officeart/2011/layout/CircleProcess"/>
    <dgm:cxn modelId="{94C689A3-053C-4BB5-8760-C5D15E78B147}" type="presParOf" srcId="{F1B72CCA-9126-4AD2-943D-98DD01A16D56}" destId="{B5F3E7B5-7236-49F3-88BB-1FC99CAFFFF4}" srcOrd="2" destOrd="0" presId="urn:microsoft.com/office/officeart/2011/layout/CircleProcess"/>
    <dgm:cxn modelId="{D2FF7D17-864D-471D-BE10-B1294C9EFE3C}" type="presParOf" srcId="{F1B72CCA-9126-4AD2-943D-98DD01A16D56}" destId="{FFD2A1FC-0F2D-42D2-B6DE-FEA5038F9C04}" srcOrd="3" destOrd="0" presId="urn:microsoft.com/office/officeart/2011/layout/CircleProcess"/>
    <dgm:cxn modelId="{13011583-A0FB-43DE-A512-FD3D26FB4C6D}" type="presParOf" srcId="{FFD2A1FC-0F2D-42D2-B6DE-FEA5038F9C04}" destId="{5B19D6E9-2E33-40E5-B96E-955246DCD7C1}" srcOrd="0" destOrd="0" presId="urn:microsoft.com/office/officeart/2011/layout/CircleProcess"/>
    <dgm:cxn modelId="{948238C5-E9B0-4729-AC8D-5D70916314CB}" type="presParOf" srcId="{F1B72CCA-9126-4AD2-943D-98DD01A16D56}" destId="{DCCC0E3E-BE4D-4292-AD21-FB2CF0C67ED0}" srcOrd="4" destOrd="0" presId="urn:microsoft.com/office/officeart/2011/layout/CircleProcess"/>
    <dgm:cxn modelId="{5D480F13-7651-4D3C-B567-9F22F040D08C}" type="presParOf" srcId="{DCCC0E3E-BE4D-4292-AD21-FB2CF0C67ED0}" destId="{210E5C04-53B3-4ABC-BC98-89F3274A89CB}" srcOrd="0" destOrd="0" presId="urn:microsoft.com/office/officeart/2011/layout/CircleProcess"/>
    <dgm:cxn modelId="{FA5DF307-7FE8-44E5-A6AE-CD81844B1E62}" type="presParOf" srcId="{F1B72CCA-9126-4AD2-943D-98DD01A16D56}" destId="{91C6D068-EE78-4B06-9466-98F5B3157063}" srcOrd="5" destOrd="0" presId="urn:microsoft.com/office/officeart/2011/layout/CircleProcess"/>
    <dgm:cxn modelId="{44A8EAA7-C24D-4733-93F0-79D7F523FA9A}" type="presParOf" srcId="{F1B72CCA-9126-4AD2-943D-98DD01A16D56}" destId="{973ABE13-0115-4739-8E84-1B4D7CC8E4C1}" srcOrd="6" destOrd="0" presId="urn:microsoft.com/office/officeart/2011/layout/CircleProcess"/>
    <dgm:cxn modelId="{169C0758-D7C9-4E5D-ACDA-D54602797DDF}" type="presParOf" srcId="{973ABE13-0115-4739-8E84-1B4D7CC8E4C1}" destId="{B5B6983B-436A-4AF4-AC9C-B8606C0F2F86}" srcOrd="0" destOrd="0" presId="urn:microsoft.com/office/officeart/2011/layout/CircleProcess"/>
    <dgm:cxn modelId="{C7B50138-EA2B-4DEE-80C3-7D187B488FA7}" type="presParOf" srcId="{F1B72CCA-9126-4AD2-943D-98DD01A16D56}" destId="{75DAD62D-ABF5-4445-B756-253356D13603}" srcOrd="7" destOrd="0" presId="urn:microsoft.com/office/officeart/2011/layout/CircleProcess"/>
    <dgm:cxn modelId="{0B3F46B2-F413-4E28-B807-2E5BCDB38F96}" type="presParOf" srcId="{75DAD62D-ABF5-4445-B756-253356D13603}" destId="{DA3160F9-8630-43DD-A697-5D65ED914CD7}" srcOrd="0" destOrd="0" presId="urn:microsoft.com/office/officeart/2011/layout/CircleProcess"/>
    <dgm:cxn modelId="{2ED03483-A6D9-49B2-995E-47EDCDD93743}" type="presParOf" srcId="{F1B72CCA-9126-4AD2-943D-98DD01A16D56}" destId="{011CC1BF-F4C0-458A-9EB7-273FED90DC43}" srcOrd="8" destOrd="0" presId="urn:microsoft.com/office/officeart/2011/layout/CircleProcess"/>
    <dgm:cxn modelId="{B6BF9618-B7AE-4274-9A9C-4A6006493B03}" type="presParOf" srcId="{F1B72CCA-9126-4AD2-943D-98DD01A16D56}" destId="{0E0A2719-6EC1-4163-A722-F300F6462864}" srcOrd="9" destOrd="0" presId="urn:microsoft.com/office/officeart/2011/layout/CircleProcess"/>
    <dgm:cxn modelId="{4F443B20-0626-47E8-BBF7-12D8509AE23C}" type="presParOf" srcId="{0E0A2719-6EC1-4163-A722-F300F6462864}" destId="{BA759F4E-6C0E-49A2-9EC8-99BE3F015DB0}" srcOrd="0" destOrd="0" presId="urn:microsoft.com/office/officeart/2011/layout/CircleProcess"/>
    <dgm:cxn modelId="{72B72F89-1DE7-4E98-BFF0-9450B625BF34}" type="presParOf" srcId="{F1B72CCA-9126-4AD2-943D-98DD01A16D56}" destId="{CCAB41A9-582C-410B-BCA6-4BE92A4529F9}" srcOrd="10" destOrd="0" presId="urn:microsoft.com/office/officeart/2011/layout/CircleProcess"/>
    <dgm:cxn modelId="{EC0615AA-F8C9-48A9-88E7-2B6D7B48D7FB}" type="presParOf" srcId="{CCAB41A9-582C-410B-BCA6-4BE92A4529F9}" destId="{0299F34A-6521-4284-AEDC-B65331811A4C}" srcOrd="0" destOrd="0" presId="urn:microsoft.com/office/officeart/2011/layout/CircleProcess"/>
    <dgm:cxn modelId="{9D1D107C-D9A3-4C87-A046-71354FDA0EDA}" type="presParOf" srcId="{F1B72CCA-9126-4AD2-943D-98DD01A16D56}" destId="{4DD04981-320C-4B3A-B2E8-28A0B4F8D5ED}" srcOrd="11" destOrd="0" presId="urn:microsoft.com/office/officeart/2011/layout/CircleProcess"/>
    <dgm:cxn modelId="{1D2D9398-1C41-4613-8678-AB1B7BE2CE37}" type="presParOf" srcId="{F1B72CCA-9126-4AD2-943D-98DD01A16D56}" destId="{FE4CDBEE-CFE1-4E44-B32E-E7973411569E}" srcOrd="12" destOrd="0" presId="urn:microsoft.com/office/officeart/2011/layout/CircleProcess"/>
    <dgm:cxn modelId="{6190F844-6DF9-4580-AB23-C28E8C5F74FF}" type="presParOf" srcId="{FE4CDBEE-CFE1-4E44-B32E-E7973411569E}" destId="{A41CB0B6-492F-4F18-B8A5-87E088D72792}" srcOrd="0" destOrd="0" presId="urn:microsoft.com/office/officeart/2011/layout/CircleProcess"/>
    <dgm:cxn modelId="{0391C230-9B74-4050-915C-CD0230FEA165}" type="presParOf" srcId="{F1B72CCA-9126-4AD2-943D-98DD01A16D56}" destId="{6D07C31B-8283-490A-B0EB-ECAA3667B72C}" srcOrd="13" destOrd="0" presId="urn:microsoft.com/office/officeart/2011/layout/CircleProcess"/>
    <dgm:cxn modelId="{98AFB8DC-CBC5-474C-A4CE-798CDC7D2167}" type="presParOf" srcId="{6D07C31B-8283-490A-B0EB-ECAA3667B72C}" destId="{1D5198C4-9A2A-4CD0-8484-50AB5C75994B}" srcOrd="0" destOrd="0" presId="urn:microsoft.com/office/officeart/2011/layout/CircleProcess"/>
    <dgm:cxn modelId="{C03BF585-8235-4B4E-B30C-0E40C26C370E}" type="presParOf" srcId="{F1B72CCA-9126-4AD2-943D-98DD01A16D56}" destId="{2F482EDF-5559-4538-8D4A-84261F78EC38}" srcOrd="14" destOrd="0" presId="urn:microsoft.com/office/officeart/2011/layout/CircleProces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801C1-2B3B-4187-ACD3-300BE0B3D368}">
      <dsp:nvSpPr>
        <dsp:cNvPr id="0" name=""/>
        <dsp:cNvSpPr/>
      </dsp:nvSpPr>
      <dsp:spPr>
        <a:xfrm>
          <a:off x="0" y="12619"/>
          <a:ext cx="7484076" cy="673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err="1"/>
            <a:t>Fungsi</a:t>
          </a:r>
          <a:r>
            <a:rPr lang="en-US" sz="2800" kern="1200" dirty="0"/>
            <a:t> Manifest</a:t>
          </a:r>
          <a:endParaRPr lang="id-ID" sz="2800" kern="1200" dirty="0"/>
        </a:p>
      </dsp:txBody>
      <dsp:txXfrm>
        <a:off x="32898" y="45517"/>
        <a:ext cx="7418280" cy="608124"/>
      </dsp:txXfrm>
    </dsp:sp>
    <dsp:sp modelId="{8836DF98-DB4C-4B2C-8007-DB27B3D356D8}">
      <dsp:nvSpPr>
        <dsp:cNvPr id="0" name=""/>
        <dsp:cNvSpPr/>
      </dsp:nvSpPr>
      <dsp:spPr>
        <a:xfrm>
          <a:off x="0" y="686539"/>
          <a:ext cx="7484076"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61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err="1"/>
            <a:t>Fungsi</a:t>
          </a:r>
          <a:r>
            <a:rPr lang="en-US" sz="2000" kern="1200" dirty="0"/>
            <a:t> </a:t>
          </a:r>
          <a:r>
            <a:rPr lang="en-US" sz="2000" kern="1200" dirty="0" err="1"/>
            <a:t>lembaga</a:t>
          </a:r>
          <a:r>
            <a:rPr lang="en-US" sz="2000" kern="1200" dirty="0"/>
            <a:t> </a:t>
          </a:r>
          <a:r>
            <a:rPr lang="en-US" sz="2000" kern="1200" dirty="0" err="1"/>
            <a:t>sosial</a:t>
          </a:r>
          <a:r>
            <a:rPr lang="en-US" sz="2000" kern="1200" dirty="0"/>
            <a:t> yang </a:t>
          </a:r>
          <a:r>
            <a:rPr lang="en-US" sz="2000" kern="1200" dirty="0" err="1"/>
            <a:t>disadari</a:t>
          </a:r>
          <a:r>
            <a:rPr lang="en-US" sz="2000" kern="1200" dirty="0"/>
            <a:t> dan </a:t>
          </a:r>
          <a:r>
            <a:rPr lang="en-US" sz="2000" kern="1200" dirty="0" err="1"/>
            <a:t>menjadi</a:t>
          </a:r>
          <a:r>
            <a:rPr lang="en-US" sz="2000" kern="1200" dirty="0"/>
            <a:t> </a:t>
          </a:r>
          <a:r>
            <a:rPr lang="en-US" sz="2000" kern="1200" dirty="0" err="1"/>
            <a:t>harapan</a:t>
          </a:r>
          <a:endParaRPr lang="id-ID" sz="2000" kern="1200" dirty="0"/>
        </a:p>
      </dsp:txBody>
      <dsp:txXfrm>
        <a:off x="0" y="686539"/>
        <a:ext cx="7484076" cy="596160"/>
      </dsp:txXfrm>
    </dsp:sp>
    <dsp:sp modelId="{3BFAC18C-1618-478E-A29C-2EA4F7E08A39}">
      <dsp:nvSpPr>
        <dsp:cNvPr id="0" name=""/>
        <dsp:cNvSpPr/>
      </dsp:nvSpPr>
      <dsp:spPr>
        <a:xfrm>
          <a:off x="0" y="1282699"/>
          <a:ext cx="7484076" cy="673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err="1"/>
            <a:t>Fungsi</a:t>
          </a:r>
          <a:r>
            <a:rPr lang="en-US" sz="2800" kern="1200" dirty="0"/>
            <a:t> Laten</a:t>
          </a:r>
          <a:endParaRPr lang="id-ID" sz="2800" kern="1200" dirty="0"/>
        </a:p>
      </dsp:txBody>
      <dsp:txXfrm>
        <a:off x="32898" y="1315597"/>
        <a:ext cx="7418280" cy="608124"/>
      </dsp:txXfrm>
    </dsp:sp>
    <dsp:sp modelId="{B80DA424-5770-46E1-B498-276B6747DBDD}">
      <dsp:nvSpPr>
        <dsp:cNvPr id="0" name=""/>
        <dsp:cNvSpPr/>
      </dsp:nvSpPr>
      <dsp:spPr>
        <a:xfrm>
          <a:off x="0" y="1956620"/>
          <a:ext cx="7484076"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61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err="1"/>
            <a:t>Fungsi</a:t>
          </a:r>
          <a:r>
            <a:rPr lang="en-US" sz="2000" kern="1200" dirty="0"/>
            <a:t> </a:t>
          </a:r>
          <a:r>
            <a:rPr lang="en-US" sz="2000" kern="1200" dirty="0" err="1"/>
            <a:t>lembaga</a:t>
          </a:r>
          <a:r>
            <a:rPr lang="en-US" sz="2000" kern="1200" dirty="0"/>
            <a:t> </a:t>
          </a:r>
          <a:r>
            <a:rPr lang="en-US" sz="2000" kern="1200" dirty="0" err="1"/>
            <a:t>sosial</a:t>
          </a:r>
          <a:r>
            <a:rPr lang="en-US" sz="2000" kern="1200" dirty="0"/>
            <a:t> yang </a:t>
          </a:r>
          <a:r>
            <a:rPr lang="en-US" sz="2000" kern="1200" dirty="0" err="1"/>
            <a:t>tidak</a:t>
          </a:r>
          <a:r>
            <a:rPr lang="en-US" sz="2000" kern="1200" dirty="0"/>
            <a:t> </a:t>
          </a:r>
          <a:r>
            <a:rPr lang="en-US" sz="2000" kern="1200" dirty="0" err="1"/>
            <a:t>disadari</a:t>
          </a:r>
          <a:r>
            <a:rPr lang="en-US" sz="2000" kern="1200" dirty="0"/>
            <a:t> dan </a:t>
          </a:r>
          <a:r>
            <a:rPr lang="en-US" sz="2000" kern="1200" dirty="0" err="1"/>
            <a:t>tidak</a:t>
          </a:r>
          <a:r>
            <a:rPr lang="en-US" sz="2000" kern="1200" dirty="0"/>
            <a:t> </a:t>
          </a:r>
          <a:r>
            <a:rPr lang="en-US" sz="2000" kern="1200" dirty="0" err="1"/>
            <a:t>diharapkan</a:t>
          </a:r>
          <a:endParaRPr lang="id-ID" sz="2000" kern="1200" dirty="0"/>
        </a:p>
      </dsp:txBody>
      <dsp:txXfrm>
        <a:off x="0" y="1956620"/>
        <a:ext cx="7484076" cy="5961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8776D-4161-4869-9CA1-3E2D1C5E64DA}">
      <dsp:nvSpPr>
        <dsp:cNvPr id="0" name=""/>
        <dsp:cNvSpPr/>
      </dsp:nvSpPr>
      <dsp:spPr>
        <a:xfrm>
          <a:off x="-3760959" y="-577712"/>
          <a:ext cx="4482825" cy="4482825"/>
        </a:xfrm>
        <a:prstGeom prst="blockArc">
          <a:avLst>
            <a:gd name="adj1" fmla="val 18900000"/>
            <a:gd name="adj2" fmla="val 2700000"/>
            <a:gd name="adj3" fmla="val 482"/>
          </a:avLst>
        </a:pr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CA62D05-B551-42C0-A3A1-DD6904B2F7BF}">
      <dsp:nvSpPr>
        <dsp:cNvPr id="0" name=""/>
        <dsp:cNvSpPr/>
      </dsp:nvSpPr>
      <dsp:spPr>
        <a:xfrm>
          <a:off x="270221" y="175220"/>
          <a:ext cx="5172626" cy="35030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8058" tIns="45720" rIns="45720" bIns="45720" numCol="1" spcCol="1270" anchor="ctr" anchorCtr="0">
          <a:noAutofit/>
        </a:bodyPr>
        <a:lstStyle/>
        <a:p>
          <a:pPr lvl="0" algn="l" defTabSz="800100">
            <a:lnSpc>
              <a:spcPct val="90000"/>
            </a:lnSpc>
            <a:spcBef>
              <a:spcPct val="0"/>
            </a:spcBef>
            <a:spcAft>
              <a:spcPct val="35000"/>
            </a:spcAft>
          </a:pPr>
          <a:r>
            <a:rPr lang="en-US" sz="1800" kern="1200" dirty="0" err="1"/>
            <a:t>Pengendalian</a:t>
          </a:r>
          <a:r>
            <a:rPr lang="en-US" sz="1800" kern="1200" dirty="0"/>
            <a:t> </a:t>
          </a:r>
          <a:r>
            <a:rPr lang="en-US" sz="1800" kern="1200" dirty="0" err="1"/>
            <a:t>melalui</a:t>
          </a:r>
          <a:r>
            <a:rPr lang="en-US" sz="1800" kern="1200" dirty="0"/>
            <a:t> </a:t>
          </a:r>
          <a:r>
            <a:rPr lang="en-US" sz="1800" kern="1200" dirty="0" err="1"/>
            <a:t>lisan</a:t>
          </a:r>
          <a:r>
            <a:rPr lang="en-US" sz="1800" kern="1200" dirty="0"/>
            <a:t> dan </a:t>
          </a:r>
          <a:r>
            <a:rPr lang="en-US" sz="1800" kern="1200" dirty="0" err="1"/>
            <a:t>simbolik</a:t>
          </a:r>
          <a:endParaRPr lang="id-ID" sz="1800" kern="1200" dirty="0"/>
        </a:p>
      </dsp:txBody>
      <dsp:txXfrm>
        <a:off x="270221" y="175220"/>
        <a:ext cx="5172626" cy="350308"/>
      </dsp:txXfrm>
    </dsp:sp>
    <dsp:sp modelId="{58B2CC0F-B4A0-498B-AE1F-4017960E8608}">
      <dsp:nvSpPr>
        <dsp:cNvPr id="0" name=""/>
        <dsp:cNvSpPr/>
      </dsp:nvSpPr>
      <dsp:spPr>
        <a:xfrm>
          <a:off x="51278" y="131432"/>
          <a:ext cx="437885" cy="437885"/>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71D07B6C-2AF1-4B2C-995A-36BE5F424D76}">
      <dsp:nvSpPr>
        <dsp:cNvPr id="0" name=""/>
        <dsp:cNvSpPr/>
      </dsp:nvSpPr>
      <dsp:spPr>
        <a:xfrm>
          <a:off x="558373" y="700617"/>
          <a:ext cx="4884473" cy="35030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8058" tIns="45720" rIns="45720" bIns="45720" numCol="1" spcCol="1270" anchor="ctr" anchorCtr="0">
          <a:noAutofit/>
        </a:bodyPr>
        <a:lstStyle/>
        <a:p>
          <a:pPr lvl="0" algn="l" defTabSz="800100">
            <a:lnSpc>
              <a:spcPct val="90000"/>
            </a:lnSpc>
            <a:spcBef>
              <a:spcPct val="0"/>
            </a:spcBef>
            <a:spcAft>
              <a:spcPct val="35000"/>
            </a:spcAft>
          </a:pPr>
          <a:r>
            <a:rPr lang="en-US" sz="1800" kern="1200" dirty="0" err="1"/>
            <a:t>Pengendalian</a:t>
          </a:r>
          <a:r>
            <a:rPr lang="en-US" sz="1800" kern="1200" dirty="0"/>
            <a:t> </a:t>
          </a:r>
          <a:r>
            <a:rPr lang="en-US" sz="1800" kern="1200" dirty="0" err="1"/>
            <a:t>melalui</a:t>
          </a:r>
          <a:r>
            <a:rPr lang="en-US" sz="1800" kern="1200" dirty="0"/>
            <a:t> </a:t>
          </a:r>
          <a:r>
            <a:rPr lang="en-US" sz="1800" kern="1200" dirty="0" err="1"/>
            <a:t>kekerasan</a:t>
          </a:r>
          <a:endParaRPr lang="id-ID" sz="1800" kern="1200" dirty="0"/>
        </a:p>
      </dsp:txBody>
      <dsp:txXfrm>
        <a:off x="558373" y="700617"/>
        <a:ext cx="4884473" cy="350308"/>
      </dsp:txXfrm>
    </dsp:sp>
    <dsp:sp modelId="{B1A6E2BC-7E90-47AA-BDD9-450C8253EB51}">
      <dsp:nvSpPr>
        <dsp:cNvPr id="0" name=""/>
        <dsp:cNvSpPr/>
      </dsp:nvSpPr>
      <dsp:spPr>
        <a:xfrm>
          <a:off x="339430" y="656828"/>
          <a:ext cx="437885" cy="437885"/>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B13162BB-4A56-489A-A9D6-7F1503996EB5}">
      <dsp:nvSpPr>
        <dsp:cNvPr id="0" name=""/>
        <dsp:cNvSpPr/>
      </dsp:nvSpPr>
      <dsp:spPr>
        <a:xfrm>
          <a:off x="690138" y="1226013"/>
          <a:ext cx="4752708" cy="35030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8058" tIns="45720" rIns="45720" bIns="45720" numCol="1" spcCol="1270" anchor="ctr" anchorCtr="0">
          <a:noAutofit/>
        </a:bodyPr>
        <a:lstStyle/>
        <a:p>
          <a:pPr lvl="0" algn="l" defTabSz="800100">
            <a:lnSpc>
              <a:spcPct val="90000"/>
            </a:lnSpc>
            <a:spcBef>
              <a:spcPct val="0"/>
            </a:spcBef>
            <a:spcAft>
              <a:spcPct val="35000"/>
            </a:spcAft>
          </a:pPr>
          <a:r>
            <a:rPr lang="en-US" sz="1800" kern="1200" dirty="0" err="1"/>
            <a:t>Pengendalian</a:t>
          </a:r>
          <a:r>
            <a:rPr lang="en-US" sz="1800" kern="1200" dirty="0"/>
            <a:t> </a:t>
          </a:r>
          <a:r>
            <a:rPr lang="en-US" sz="1800" kern="1200" dirty="0" err="1"/>
            <a:t>melalui</a:t>
          </a:r>
          <a:r>
            <a:rPr lang="en-US" sz="1800" kern="1200" dirty="0"/>
            <a:t> </a:t>
          </a:r>
          <a:r>
            <a:rPr lang="en-US" sz="1800" kern="1200" dirty="0" err="1"/>
            <a:t>imbalan</a:t>
          </a:r>
          <a:r>
            <a:rPr lang="en-US" sz="1800" kern="1200" dirty="0"/>
            <a:t> dan </a:t>
          </a:r>
          <a:r>
            <a:rPr lang="en-US" sz="1800" kern="1200" dirty="0" err="1"/>
            <a:t>hukuman</a:t>
          </a:r>
          <a:endParaRPr lang="id-ID" sz="1800" kern="1200" dirty="0"/>
        </a:p>
      </dsp:txBody>
      <dsp:txXfrm>
        <a:off x="690138" y="1226013"/>
        <a:ext cx="4752708" cy="350308"/>
      </dsp:txXfrm>
    </dsp:sp>
    <dsp:sp modelId="{89E3DA37-C257-4EFF-AEFB-CAC7F4CE8C20}">
      <dsp:nvSpPr>
        <dsp:cNvPr id="0" name=""/>
        <dsp:cNvSpPr/>
      </dsp:nvSpPr>
      <dsp:spPr>
        <a:xfrm>
          <a:off x="471196" y="1182225"/>
          <a:ext cx="437885" cy="437885"/>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DEC23A99-7464-44C8-93C3-019E7374404A}">
      <dsp:nvSpPr>
        <dsp:cNvPr id="0" name=""/>
        <dsp:cNvSpPr/>
      </dsp:nvSpPr>
      <dsp:spPr>
        <a:xfrm>
          <a:off x="690138" y="1751077"/>
          <a:ext cx="4752708" cy="35030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8058" tIns="45720" rIns="45720" bIns="45720" numCol="1" spcCol="1270" anchor="ctr" anchorCtr="0">
          <a:noAutofit/>
        </a:bodyPr>
        <a:lstStyle/>
        <a:p>
          <a:pPr lvl="0" algn="l" defTabSz="800100">
            <a:lnSpc>
              <a:spcPct val="90000"/>
            </a:lnSpc>
            <a:spcBef>
              <a:spcPct val="0"/>
            </a:spcBef>
            <a:spcAft>
              <a:spcPct val="35000"/>
            </a:spcAft>
          </a:pPr>
          <a:r>
            <a:rPr lang="en-US" sz="1800" kern="1200" dirty="0" err="1"/>
            <a:t>Pengendalian</a:t>
          </a:r>
          <a:r>
            <a:rPr lang="en-US" sz="1800" kern="1200" dirty="0"/>
            <a:t> </a:t>
          </a:r>
          <a:r>
            <a:rPr lang="en-US" sz="1800" kern="1200" dirty="0" err="1"/>
            <a:t>melalui</a:t>
          </a:r>
          <a:r>
            <a:rPr lang="en-US" sz="1800" kern="1200" dirty="0"/>
            <a:t> </a:t>
          </a:r>
          <a:r>
            <a:rPr lang="en-US" sz="1800" kern="1200" dirty="0" err="1"/>
            <a:t>sosialisasi</a:t>
          </a:r>
          <a:endParaRPr lang="id-ID" sz="1800" kern="1200" dirty="0"/>
        </a:p>
      </dsp:txBody>
      <dsp:txXfrm>
        <a:off x="690138" y="1751077"/>
        <a:ext cx="4752708" cy="350308"/>
      </dsp:txXfrm>
    </dsp:sp>
    <dsp:sp modelId="{72FAFDC8-0D87-402E-960F-516ACE667567}">
      <dsp:nvSpPr>
        <dsp:cNvPr id="0" name=""/>
        <dsp:cNvSpPr/>
      </dsp:nvSpPr>
      <dsp:spPr>
        <a:xfrm>
          <a:off x="471196" y="1707288"/>
          <a:ext cx="437885" cy="437885"/>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00D477BB-0C06-4986-ADA1-7D80C0C1C2A3}">
      <dsp:nvSpPr>
        <dsp:cNvPr id="0" name=""/>
        <dsp:cNvSpPr/>
      </dsp:nvSpPr>
      <dsp:spPr>
        <a:xfrm>
          <a:off x="558373" y="2276473"/>
          <a:ext cx="4884473" cy="35030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8058" tIns="45720" rIns="45720" bIns="45720" numCol="1" spcCol="1270" anchor="ctr" anchorCtr="0">
          <a:noAutofit/>
        </a:bodyPr>
        <a:lstStyle/>
        <a:p>
          <a:pPr lvl="0" algn="l" defTabSz="800100">
            <a:lnSpc>
              <a:spcPct val="90000"/>
            </a:lnSpc>
            <a:spcBef>
              <a:spcPct val="0"/>
            </a:spcBef>
            <a:spcAft>
              <a:spcPct val="35000"/>
            </a:spcAft>
          </a:pPr>
          <a:r>
            <a:rPr lang="en-US" sz="1800" kern="1200" dirty="0" err="1"/>
            <a:t>Pengendalian</a:t>
          </a:r>
          <a:r>
            <a:rPr lang="en-US" sz="1800" kern="1200" dirty="0"/>
            <a:t> </a:t>
          </a:r>
          <a:r>
            <a:rPr lang="en-US" sz="1800" kern="1200" dirty="0" err="1"/>
            <a:t>melalui</a:t>
          </a:r>
          <a:r>
            <a:rPr lang="en-US" sz="1800" kern="1200" dirty="0"/>
            <a:t> </a:t>
          </a:r>
          <a:r>
            <a:rPr lang="en-US" sz="1800" kern="1200" dirty="0" err="1"/>
            <a:t>tekanan</a:t>
          </a:r>
          <a:r>
            <a:rPr lang="en-US" sz="1800" kern="1200" dirty="0"/>
            <a:t> </a:t>
          </a:r>
          <a:r>
            <a:rPr lang="en-US" sz="1800" kern="1200" dirty="0" err="1"/>
            <a:t>sosial</a:t>
          </a:r>
          <a:endParaRPr lang="id-ID" sz="1800" kern="1200" dirty="0"/>
        </a:p>
      </dsp:txBody>
      <dsp:txXfrm>
        <a:off x="558373" y="2276473"/>
        <a:ext cx="4884473" cy="350308"/>
      </dsp:txXfrm>
    </dsp:sp>
    <dsp:sp modelId="{D66AFF78-A8A6-4E97-83AD-F32AE08C8FCE}">
      <dsp:nvSpPr>
        <dsp:cNvPr id="0" name=""/>
        <dsp:cNvSpPr/>
      </dsp:nvSpPr>
      <dsp:spPr>
        <a:xfrm>
          <a:off x="339430" y="2232685"/>
          <a:ext cx="437885" cy="437885"/>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1FC9869A-DDE7-4B5C-8B07-F7B3541C7238}">
      <dsp:nvSpPr>
        <dsp:cNvPr id="0" name=""/>
        <dsp:cNvSpPr/>
      </dsp:nvSpPr>
      <dsp:spPr>
        <a:xfrm>
          <a:off x="270221" y="2801870"/>
          <a:ext cx="5172626" cy="35030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8058" tIns="45720" rIns="45720" bIns="45720" numCol="1" spcCol="1270" anchor="ctr" anchorCtr="0">
          <a:noAutofit/>
        </a:bodyPr>
        <a:lstStyle/>
        <a:p>
          <a:pPr lvl="0" algn="l" defTabSz="800100">
            <a:lnSpc>
              <a:spcPct val="90000"/>
            </a:lnSpc>
            <a:spcBef>
              <a:spcPct val="0"/>
            </a:spcBef>
            <a:spcAft>
              <a:spcPct val="35000"/>
            </a:spcAft>
          </a:pPr>
          <a:r>
            <a:rPr lang="en-US" sz="1800" kern="1200" dirty="0" err="1"/>
            <a:t>Pengendalian</a:t>
          </a:r>
          <a:r>
            <a:rPr lang="en-US" sz="1800" kern="1200" dirty="0"/>
            <a:t> formal dan informal</a:t>
          </a:r>
          <a:endParaRPr lang="id-ID" sz="1800" kern="1200" dirty="0"/>
        </a:p>
      </dsp:txBody>
      <dsp:txXfrm>
        <a:off x="270221" y="2801870"/>
        <a:ext cx="5172626" cy="350308"/>
      </dsp:txXfrm>
    </dsp:sp>
    <dsp:sp modelId="{95558797-7E83-4044-8100-3E61B0739250}">
      <dsp:nvSpPr>
        <dsp:cNvPr id="0" name=""/>
        <dsp:cNvSpPr/>
      </dsp:nvSpPr>
      <dsp:spPr>
        <a:xfrm>
          <a:off x="51278" y="2758081"/>
          <a:ext cx="437885" cy="437885"/>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FA68B-4C60-4E8B-8D8A-9B98B3338F93}">
      <dsp:nvSpPr>
        <dsp:cNvPr id="0" name=""/>
        <dsp:cNvSpPr/>
      </dsp:nvSpPr>
      <dsp:spPr>
        <a:xfrm>
          <a:off x="6289086" y="1067488"/>
          <a:ext cx="1434013" cy="143424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06BD1C8-7875-4D24-A550-DED1C5C95C9E}">
      <dsp:nvSpPr>
        <dsp:cNvPr id="0" name=""/>
        <dsp:cNvSpPr/>
      </dsp:nvSpPr>
      <dsp:spPr>
        <a:xfrm>
          <a:off x="6336404" y="1115304"/>
          <a:ext cx="1338616" cy="1338615"/>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err="1"/>
            <a:t>Keteraturan</a:t>
          </a:r>
          <a:r>
            <a:rPr lang="en-US" sz="1400" kern="1200" dirty="0"/>
            <a:t> </a:t>
          </a:r>
          <a:r>
            <a:rPr lang="en-US" sz="1400" kern="1200" dirty="0" err="1"/>
            <a:t>Sosial</a:t>
          </a:r>
          <a:endParaRPr lang="id-ID" sz="1400" kern="1200" dirty="0"/>
        </a:p>
      </dsp:txBody>
      <dsp:txXfrm>
        <a:off x="6527962" y="1306571"/>
        <a:ext cx="956263" cy="956081"/>
      </dsp:txXfrm>
    </dsp:sp>
    <dsp:sp modelId="{5B19D6E9-2E33-40E5-B96E-955246DCD7C1}">
      <dsp:nvSpPr>
        <dsp:cNvPr id="0" name=""/>
        <dsp:cNvSpPr/>
      </dsp:nvSpPr>
      <dsp:spPr>
        <a:xfrm rot="2700000">
          <a:off x="4806312" y="1067562"/>
          <a:ext cx="1433848" cy="1433848"/>
        </a:xfrm>
        <a:prstGeom prst="teardrop">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10E5C04-53B3-4ABC-BC98-89F3274A89CB}">
      <dsp:nvSpPr>
        <dsp:cNvPr id="0" name=""/>
        <dsp:cNvSpPr/>
      </dsp:nvSpPr>
      <dsp:spPr>
        <a:xfrm>
          <a:off x="4855072" y="1115304"/>
          <a:ext cx="1338616" cy="1338615"/>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Pola</a:t>
          </a:r>
          <a:endParaRPr lang="id-ID" sz="1400" kern="1200" dirty="0"/>
        </a:p>
      </dsp:txBody>
      <dsp:txXfrm>
        <a:off x="5045867" y="1306571"/>
        <a:ext cx="956263" cy="956081"/>
      </dsp:txXfrm>
    </dsp:sp>
    <dsp:sp modelId="{B5B6983B-436A-4AF4-AC9C-B8606C0F2F86}">
      <dsp:nvSpPr>
        <dsp:cNvPr id="0" name=""/>
        <dsp:cNvSpPr/>
      </dsp:nvSpPr>
      <dsp:spPr>
        <a:xfrm rot="2700000">
          <a:off x="3324981" y="1067562"/>
          <a:ext cx="1433848" cy="1433848"/>
        </a:xfrm>
        <a:prstGeom prst="teardrop">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A3160F9-8630-43DD-A697-5D65ED914CD7}">
      <dsp:nvSpPr>
        <dsp:cNvPr id="0" name=""/>
        <dsp:cNvSpPr/>
      </dsp:nvSpPr>
      <dsp:spPr>
        <a:xfrm>
          <a:off x="3372978" y="1115304"/>
          <a:ext cx="1338616" cy="1338615"/>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err="1"/>
            <a:t>Keajegan</a:t>
          </a:r>
          <a:endParaRPr lang="id-ID" sz="1400" kern="1200" dirty="0"/>
        </a:p>
      </dsp:txBody>
      <dsp:txXfrm>
        <a:off x="3563773" y="1306571"/>
        <a:ext cx="956263" cy="956081"/>
      </dsp:txXfrm>
    </dsp:sp>
    <dsp:sp modelId="{BA759F4E-6C0E-49A2-9EC8-99BE3F015DB0}">
      <dsp:nvSpPr>
        <dsp:cNvPr id="0" name=""/>
        <dsp:cNvSpPr/>
      </dsp:nvSpPr>
      <dsp:spPr>
        <a:xfrm rot="2700000">
          <a:off x="1842887" y="1067562"/>
          <a:ext cx="1433848" cy="1433848"/>
        </a:xfrm>
        <a:prstGeom prst="teardrop">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299F34A-6521-4284-AEDC-B65331811A4C}">
      <dsp:nvSpPr>
        <dsp:cNvPr id="0" name=""/>
        <dsp:cNvSpPr/>
      </dsp:nvSpPr>
      <dsp:spPr>
        <a:xfrm>
          <a:off x="1890884" y="1115304"/>
          <a:ext cx="1338616" cy="1338615"/>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i="1" kern="1200" dirty="0"/>
            <a:t>Order</a:t>
          </a:r>
          <a:endParaRPr lang="id-ID" sz="1400" i="1" kern="1200" dirty="0"/>
        </a:p>
      </dsp:txBody>
      <dsp:txXfrm>
        <a:off x="2082442" y="1306571"/>
        <a:ext cx="956263" cy="956081"/>
      </dsp:txXfrm>
    </dsp:sp>
    <dsp:sp modelId="{A41CB0B6-492F-4F18-B8A5-87E088D72792}">
      <dsp:nvSpPr>
        <dsp:cNvPr id="0" name=""/>
        <dsp:cNvSpPr/>
      </dsp:nvSpPr>
      <dsp:spPr>
        <a:xfrm rot="2700000">
          <a:off x="360792" y="1067562"/>
          <a:ext cx="1433848" cy="1433848"/>
        </a:xfrm>
        <a:prstGeom prst="teardrop">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D5198C4-9A2A-4CD0-8484-50AB5C75994B}">
      <dsp:nvSpPr>
        <dsp:cNvPr id="0" name=""/>
        <dsp:cNvSpPr/>
      </dsp:nvSpPr>
      <dsp:spPr>
        <a:xfrm>
          <a:off x="408790" y="1115304"/>
          <a:ext cx="1338616" cy="1338615"/>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err="1"/>
            <a:t>Tertib</a:t>
          </a:r>
          <a:r>
            <a:rPr lang="en-US" sz="1400" kern="1200" dirty="0"/>
            <a:t> </a:t>
          </a:r>
          <a:r>
            <a:rPr lang="en-US" sz="1400" kern="1200" dirty="0" err="1"/>
            <a:t>Sosial</a:t>
          </a:r>
          <a:endParaRPr lang="id-ID" sz="1400" kern="1200" dirty="0"/>
        </a:p>
      </dsp:txBody>
      <dsp:txXfrm>
        <a:off x="600348" y="1306571"/>
        <a:ext cx="956263" cy="95608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5/31/2022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10</a:t>
            </a:fld>
            <a:endParaRPr lang="en-US"/>
          </a:p>
        </p:txBody>
      </p:sp>
    </p:spTree>
    <p:extLst>
      <p:ext uri="{BB962C8B-B14F-4D97-AF65-F5344CB8AC3E}">
        <p14:creationId xmlns:p14="http://schemas.microsoft.com/office/powerpoint/2010/main" val="1596865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11</a:t>
            </a:fld>
            <a:endParaRPr lang="en-US"/>
          </a:p>
        </p:txBody>
      </p:sp>
    </p:spTree>
    <p:extLst>
      <p:ext uri="{BB962C8B-B14F-4D97-AF65-F5344CB8AC3E}">
        <p14:creationId xmlns:p14="http://schemas.microsoft.com/office/powerpoint/2010/main" val="34740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12</a:t>
            </a:fld>
            <a:endParaRPr lang="en-US"/>
          </a:p>
        </p:txBody>
      </p:sp>
    </p:spTree>
    <p:extLst>
      <p:ext uri="{BB962C8B-B14F-4D97-AF65-F5344CB8AC3E}">
        <p14:creationId xmlns:p14="http://schemas.microsoft.com/office/powerpoint/2010/main" val="2287236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Gambar 4.5 </a:t>
            </a:r>
            <a:r>
              <a:rPr lang="en-US" dirty="0" err="1"/>
              <a:t>hal</a:t>
            </a:r>
            <a:r>
              <a:rPr lang="en-US" dirty="0"/>
              <a:t>. 134</a:t>
            </a:r>
          </a:p>
          <a:p>
            <a:r>
              <a:rPr lang="en-US" dirty="0"/>
              <a:t>Gambar 4.6 </a:t>
            </a:r>
            <a:r>
              <a:rPr lang="en-US" dirty="0" err="1"/>
              <a:t>hal</a:t>
            </a:r>
            <a:r>
              <a:rPr lang="en-US" dirty="0"/>
              <a:t>. 137</a:t>
            </a:r>
          </a:p>
        </p:txBody>
      </p:sp>
      <p:sp>
        <p:nvSpPr>
          <p:cNvPr id="4" name="Slide Number Placeholder 3"/>
          <p:cNvSpPr>
            <a:spLocks noGrp="1"/>
          </p:cNvSpPr>
          <p:nvPr>
            <p:ph type="sldNum" sz="quarter" idx="10"/>
          </p:nvPr>
        </p:nvSpPr>
        <p:spPr/>
        <p:txBody>
          <a:bodyPr/>
          <a:lstStyle/>
          <a:p>
            <a:fld id="{405B1283-1CAC-4C22-AE27-57A3D24587FD}" type="slidenum">
              <a:rPr lang="en-US" smtClean="0"/>
              <a:t>13</a:t>
            </a:fld>
            <a:endParaRPr lang="en-US"/>
          </a:p>
        </p:txBody>
      </p:sp>
    </p:spTree>
    <p:extLst>
      <p:ext uri="{BB962C8B-B14F-4D97-AF65-F5344CB8AC3E}">
        <p14:creationId xmlns:p14="http://schemas.microsoft.com/office/powerpoint/2010/main" val="767300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https://www.shutterstock.com/id/image-photo/aerial-photo-indonesian-parliament-building-complex-1781176835</a:t>
            </a:r>
          </a:p>
          <a:p>
            <a:r>
              <a:rPr lang="en-US" dirty="0"/>
              <a:t>https://www.shutterstock.com/id/image-vector/organic-food-farm-market-vector-illustration-1741281419</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14</a:t>
            </a:fld>
            <a:endParaRPr lang="en-US"/>
          </a:p>
        </p:txBody>
      </p:sp>
    </p:spTree>
    <p:extLst>
      <p:ext uri="{BB962C8B-B14F-4D97-AF65-F5344CB8AC3E}">
        <p14:creationId xmlns:p14="http://schemas.microsoft.com/office/powerpoint/2010/main" val="1360183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https://www.shutterstock.com/id/image-photo/bandung-indonesia-07th-february-2016-crowd-1483746914</a:t>
            </a:r>
          </a:p>
        </p:txBody>
      </p:sp>
      <p:sp>
        <p:nvSpPr>
          <p:cNvPr id="4" name="Slide Number Placeholder 3"/>
          <p:cNvSpPr>
            <a:spLocks noGrp="1"/>
          </p:cNvSpPr>
          <p:nvPr>
            <p:ph type="sldNum" sz="quarter" idx="10"/>
          </p:nvPr>
        </p:nvSpPr>
        <p:spPr/>
        <p:txBody>
          <a:bodyPr/>
          <a:lstStyle/>
          <a:p>
            <a:fld id="{405B1283-1CAC-4C22-AE27-57A3D24587FD}" type="slidenum">
              <a:rPr lang="en-US" smtClean="0"/>
              <a:t>15</a:t>
            </a:fld>
            <a:endParaRPr lang="en-US"/>
          </a:p>
        </p:txBody>
      </p:sp>
    </p:spTree>
    <p:extLst>
      <p:ext uri="{BB962C8B-B14F-4D97-AF65-F5344CB8AC3E}">
        <p14:creationId xmlns:p14="http://schemas.microsoft.com/office/powerpoint/2010/main" val="3740724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16</a:t>
            </a:fld>
            <a:endParaRPr lang="en-US"/>
          </a:p>
        </p:txBody>
      </p:sp>
    </p:spTree>
    <p:extLst>
      <p:ext uri="{BB962C8B-B14F-4D97-AF65-F5344CB8AC3E}">
        <p14:creationId xmlns:p14="http://schemas.microsoft.com/office/powerpoint/2010/main" val="6139292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17</a:t>
            </a:fld>
            <a:endParaRPr lang="en-US"/>
          </a:p>
        </p:txBody>
      </p:sp>
    </p:spTree>
    <p:extLst>
      <p:ext uri="{BB962C8B-B14F-4D97-AF65-F5344CB8AC3E}">
        <p14:creationId xmlns:p14="http://schemas.microsoft.com/office/powerpoint/2010/main" val="3340009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18</a:t>
            </a:fld>
            <a:endParaRPr lang="en-US"/>
          </a:p>
        </p:txBody>
      </p:sp>
    </p:spTree>
    <p:extLst>
      <p:ext uri="{BB962C8B-B14F-4D97-AF65-F5344CB8AC3E}">
        <p14:creationId xmlns:p14="http://schemas.microsoft.com/office/powerpoint/2010/main" val="818768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Gambar </a:t>
            </a:r>
            <a:r>
              <a:rPr lang="en-US" dirty="0" err="1"/>
              <a:t>hal</a:t>
            </a:r>
            <a:r>
              <a:rPr lang="en-US" dirty="0"/>
              <a:t>. 18</a:t>
            </a:r>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3</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4</a:t>
            </a:fld>
            <a:endParaRPr lang="en-US"/>
          </a:p>
        </p:txBody>
      </p:sp>
    </p:spTree>
    <p:extLst>
      <p:ext uri="{BB962C8B-B14F-4D97-AF65-F5344CB8AC3E}">
        <p14:creationId xmlns:p14="http://schemas.microsoft.com/office/powerpoint/2010/main" val="767615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5</a:t>
            </a:fld>
            <a:endParaRPr lang="en-US"/>
          </a:p>
        </p:txBody>
      </p:sp>
    </p:spTree>
    <p:extLst>
      <p:ext uri="{BB962C8B-B14F-4D97-AF65-F5344CB8AC3E}">
        <p14:creationId xmlns:p14="http://schemas.microsoft.com/office/powerpoint/2010/main" val="2487439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Gambar 4.1 </a:t>
            </a:r>
            <a:r>
              <a:rPr lang="en-US" dirty="0" err="1"/>
              <a:t>hal</a:t>
            </a:r>
            <a:r>
              <a:rPr lang="en-US" dirty="0"/>
              <a:t>. 121</a:t>
            </a:r>
          </a:p>
        </p:txBody>
      </p:sp>
      <p:sp>
        <p:nvSpPr>
          <p:cNvPr id="4" name="Slide Number Placeholder 3"/>
          <p:cNvSpPr>
            <a:spLocks noGrp="1"/>
          </p:cNvSpPr>
          <p:nvPr>
            <p:ph type="sldNum" sz="quarter" idx="10"/>
          </p:nvPr>
        </p:nvSpPr>
        <p:spPr/>
        <p:txBody>
          <a:bodyPr/>
          <a:lstStyle/>
          <a:p>
            <a:fld id="{405B1283-1CAC-4C22-AE27-57A3D24587FD}" type="slidenum">
              <a:rPr lang="en-US" smtClean="0"/>
              <a:t>6</a:t>
            </a:fld>
            <a:endParaRPr lang="en-US"/>
          </a:p>
        </p:txBody>
      </p:sp>
    </p:spTree>
    <p:extLst>
      <p:ext uri="{BB962C8B-B14F-4D97-AF65-F5344CB8AC3E}">
        <p14:creationId xmlns:p14="http://schemas.microsoft.com/office/powerpoint/2010/main" val="3014842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7</a:t>
            </a:fld>
            <a:endParaRPr lang="en-US"/>
          </a:p>
        </p:txBody>
      </p:sp>
    </p:spTree>
    <p:extLst>
      <p:ext uri="{BB962C8B-B14F-4D97-AF65-F5344CB8AC3E}">
        <p14:creationId xmlns:p14="http://schemas.microsoft.com/office/powerpoint/2010/main" val="3786384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8</a:t>
            </a:fld>
            <a:endParaRPr lang="en-US"/>
          </a:p>
        </p:txBody>
      </p:sp>
    </p:spTree>
    <p:extLst>
      <p:ext uri="{BB962C8B-B14F-4D97-AF65-F5344CB8AC3E}">
        <p14:creationId xmlns:p14="http://schemas.microsoft.com/office/powerpoint/2010/main" val="3944827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9</a:t>
            </a:fld>
            <a:endParaRPr lang="en-US"/>
          </a:p>
        </p:txBody>
      </p:sp>
    </p:spTree>
    <p:extLst>
      <p:ext uri="{BB962C8B-B14F-4D97-AF65-F5344CB8AC3E}">
        <p14:creationId xmlns:p14="http://schemas.microsoft.com/office/powerpoint/2010/main" val="366077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5/31/2022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9.jpeg"/><Relationship Id="rId7"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2.jpeg"/><Relationship Id="rId5" Type="http://schemas.microsoft.com/office/2007/relationships/hdphoto" Target="../media/hdphoto1.wdp"/><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png"/><Relationship Id="rId7" Type="http://schemas.openxmlformats.org/officeDocument/2006/relationships/diagramLayout" Target="../diagrams/layout2.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Data" Target="../diagrams/data2.xml"/><Relationship Id="rId5" Type="http://schemas.microsoft.com/office/2007/relationships/hdphoto" Target="../media/hdphoto1.wdp"/><Relationship Id="rId10" Type="http://schemas.microsoft.com/office/2007/relationships/diagramDrawing" Target="../diagrams/drawing2.xml"/><Relationship Id="rId4" Type="http://schemas.openxmlformats.org/officeDocument/2006/relationships/image" Target="../media/image2.png"/><Relationship Id="rId9" Type="http://schemas.openxmlformats.org/officeDocument/2006/relationships/diagramColors" Target="../diagrams/colors2.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1.png"/><Relationship Id="rId7" Type="http://schemas.openxmlformats.org/officeDocument/2006/relationships/diagramLayout" Target="../diagrams/layout3.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Data" Target="../diagrams/data3.xml"/><Relationship Id="rId5" Type="http://schemas.microsoft.com/office/2007/relationships/hdphoto" Target="../media/hdphoto1.wdp"/><Relationship Id="rId10" Type="http://schemas.microsoft.com/office/2007/relationships/diagramDrawing" Target="../diagrams/drawing3.xml"/><Relationship Id="rId4" Type="http://schemas.openxmlformats.org/officeDocument/2006/relationships/image" Target="../media/image2.png"/><Relationship Id="rId9" Type="http://schemas.openxmlformats.org/officeDocument/2006/relationships/diagramColors" Target="../diagrams/colors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id.wikipedia.org/w/index.php?title=Berkas:Penyampaian_Materi_Nahwu_dengan_metode_Pemberian_Tugas_Kelompok_Diskusi.jpg&amp;filetimestamp=20110626153247&amp;"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id.wikipedia.org/w/index.php?title=Berkas:Penyampaian_Materi_Nahwu_dengan_metode_Pemberian_Tugas_Kelompok_Diskusi.jpg&amp;filetimestamp=20110626153247&amp;"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6.png"/><Relationship Id="rId5" Type="http://schemas.microsoft.com/office/2007/relationships/hdphoto" Target="../media/hdphoto1.wdp"/><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png"/><Relationship Id="rId7" Type="http://schemas.openxmlformats.org/officeDocument/2006/relationships/diagramLayout" Target="../diagrams/layout1.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Data" Target="../diagrams/data1.xml"/><Relationship Id="rId5" Type="http://schemas.microsoft.com/office/2007/relationships/hdphoto" Target="../media/hdphoto1.wdp"/><Relationship Id="rId10" Type="http://schemas.microsoft.com/office/2007/relationships/diagramDrawing" Target="../diagrams/drawing1.xml"/><Relationship Id="rId4" Type="http://schemas.openxmlformats.org/officeDocument/2006/relationships/image" Target="../media/image2.png"/><Relationship Id="rId9" Type="http://schemas.openxmlformats.org/officeDocument/2006/relationships/diagramColors" Target="../diagrams/colors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be 14">
            <a:extLst>
              <a:ext uri="{FF2B5EF4-FFF2-40B4-BE49-F238E27FC236}">
                <a16:creationId xmlns:a16="http://schemas.microsoft.com/office/drawing/2014/main" xmlns="" id="{345AAADB-0453-14DF-6165-C2E24F710E29}"/>
              </a:ext>
            </a:extLst>
          </p:cNvPr>
          <p:cNvSpPr/>
          <p:nvPr/>
        </p:nvSpPr>
        <p:spPr>
          <a:xfrm>
            <a:off x="6168453" y="641115"/>
            <a:ext cx="2518347" cy="3602042"/>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5" tIns="45708" rIns="91415" bIns="45708" rtlCol="0" anchor="ctr"/>
          <a:lstStyle/>
          <a:p>
            <a:pPr algn="ctr"/>
            <a:endParaRPr lang="en-US" dirty="0"/>
          </a:p>
        </p:txBody>
      </p:sp>
      <p:sp>
        <p:nvSpPr>
          <p:cNvPr id="5" name="Rectangle 4"/>
          <p:cNvSpPr/>
          <p:nvPr/>
        </p:nvSpPr>
        <p:spPr>
          <a:xfrm>
            <a:off x="719737" y="1733550"/>
            <a:ext cx="4907096" cy="738656"/>
          </a:xfrm>
          <a:prstGeom prst="rect">
            <a:avLst/>
          </a:prstGeom>
          <a:noFill/>
        </p:spPr>
        <p:txBody>
          <a:bodyPr wrap="none" lIns="91432" tIns="45716" rIns="91432" bIns="45716">
            <a:spAutoFit/>
          </a:bodyPr>
          <a:lstStyle/>
          <a:p>
            <a:pPr algn="ctr"/>
            <a:r>
              <a:rPr lang="id-ID" sz="4200" b="1" noProof="1">
                <a:ln w="0"/>
                <a:solidFill>
                  <a:schemeClr val="tx2">
                    <a:lumMod val="50000"/>
                  </a:schemeClr>
                </a:solidFill>
                <a:effectLst>
                  <a:outerShdw blurRad="38100" dist="38100" dir="2700000" algn="tl">
                    <a:srgbClr val="000000">
                      <a:alpha val="43137"/>
                    </a:srgbClr>
                  </a:outerShdw>
                </a:effectLst>
                <a:latin typeface="Candara" pitchFamily="34" charset="0"/>
                <a:ea typeface="Cambria" pitchFamily="18" charset="0"/>
                <a:cs typeface="Calibri" pitchFamily="34" charset="0"/>
              </a:rPr>
              <a:t>Media Pembelajaran</a:t>
            </a:r>
          </a:p>
        </p:txBody>
      </p:sp>
      <p:sp>
        <p:nvSpPr>
          <p:cNvPr id="6" name="Rectangle 5"/>
          <p:cNvSpPr/>
          <p:nvPr/>
        </p:nvSpPr>
        <p:spPr>
          <a:xfrm>
            <a:off x="338645" y="2522494"/>
            <a:ext cx="5669280" cy="1015655"/>
          </a:xfrm>
          <a:prstGeom prst="rect">
            <a:avLst/>
          </a:prstGeom>
          <a:noFill/>
        </p:spPr>
        <p:txBody>
          <a:bodyPr wrap="square" lIns="91432" tIns="45716" rIns="91432" bIns="45716">
            <a:spAutoFit/>
          </a:bodyPr>
          <a:lstStyle/>
          <a:p>
            <a:pPr algn="ctr"/>
            <a:r>
              <a:rPr lang="en-US" sz="36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Sosiologi</a:t>
            </a:r>
            <a:endParaRPr lang="id-ID" sz="60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endParaRPr>
          </a:p>
          <a:p>
            <a:pPr algn="ctr"/>
            <a:r>
              <a:rPr lang="id-ID" sz="2400" b="1" noProof="1">
                <a:ln w="0"/>
                <a:effectLst>
                  <a:outerShdw blurRad="38100" dist="19050" dir="2700000" algn="tl" rotWithShape="0">
                    <a:schemeClr val="dk1">
                      <a:alpha val="40000"/>
                    </a:schemeClr>
                  </a:outerShdw>
                </a:effectLst>
                <a:latin typeface="Batang" pitchFamily="18" charset="-127"/>
                <a:ea typeface="Batang" pitchFamily="18" charset="-127"/>
                <a:cs typeface="Calibri" pitchFamily="34" charset="0"/>
              </a:rPr>
              <a:t>untuk SMA/MA Kelas X</a:t>
            </a:r>
          </a:p>
        </p:txBody>
      </p:sp>
      <p:cxnSp>
        <p:nvCxnSpPr>
          <p:cNvPr id="7" name="Straight Connector 6"/>
          <p:cNvCxnSpPr/>
          <p:nvPr/>
        </p:nvCxnSpPr>
        <p:spPr>
          <a:xfrm>
            <a:off x="567245" y="2533650"/>
            <a:ext cx="5212080" cy="0"/>
          </a:xfrm>
          <a:prstGeom prst="line">
            <a:avLst/>
          </a:prstGeom>
          <a:ln w="57150"/>
        </p:spPr>
        <p:style>
          <a:lnRef idx="3">
            <a:schemeClr val="dk1"/>
          </a:lnRef>
          <a:fillRef idx="0">
            <a:schemeClr val="dk1"/>
          </a:fillRef>
          <a:effectRef idx="2">
            <a:schemeClr val="dk1"/>
          </a:effectRef>
          <a:fontRef idx="minor">
            <a:schemeClr val="tx1"/>
          </a:fontRef>
        </p:style>
      </p:cxnSp>
      <p:grpSp>
        <p:nvGrpSpPr>
          <p:cNvPr id="4" name="Group 3"/>
          <p:cNvGrpSpPr/>
          <p:nvPr/>
        </p:nvGrpSpPr>
        <p:grpSpPr>
          <a:xfrm>
            <a:off x="0" y="4302125"/>
            <a:ext cx="9144000" cy="841375"/>
            <a:chOff x="0" y="4302125"/>
            <a:chExt cx="9144000" cy="841375"/>
          </a:xfrm>
        </p:grpSpPr>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2" name="Picture 11"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3" name="Rectangle 2"/>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pic>
        <p:nvPicPr>
          <p:cNvPr id="13" name="Picture 12">
            <a:extLst>
              <a:ext uri="{FF2B5EF4-FFF2-40B4-BE49-F238E27FC236}">
                <a16:creationId xmlns:a16="http://schemas.microsoft.com/office/drawing/2014/main" xmlns="" id="{06CA5AA9-3C6A-0809-F6EF-C23D9F306C4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60906" y="731698"/>
            <a:ext cx="2515849" cy="35540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7" name="テキスト プレースホルダー 6">
            <a:extLst>
              <a:ext uri="{FF2B5EF4-FFF2-40B4-BE49-F238E27FC236}">
                <a16:creationId xmlns:a16="http://schemas.microsoft.com/office/drawing/2014/main" xmlns="" id="{FDBA31D2-1444-083F-550D-42B421133A47}"/>
              </a:ext>
            </a:extLst>
          </p:cNvPr>
          <p:cNvSpPr txBox="1">
            <a:spLocks/>
          </p:cNvSpPr>
          <p:nvPr/>
        </p:nvSpPr>
        <p:spPr>
          <a:xfrm>
            <a:off x="381000" y="652601"/>
            <a:ext cx="594360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kumimoji="1" lang="en-US" altLang="ja-JP" sz="2400" i="0" spc="300" dirty="0">
              <a:solidFill>
                <a:schemeClr val="accent1"/>
              </a:solidFill>
              <a:latin typeface="Arial" pitchFamily="34" charset="0"/>
              <a:cs typeface="Arial" pitchFamily="34" charset="0"/>
            </a:endParaRPr>
          </a:p>
        </p:txBody>
      </p:sp>
      <p:sp>
        <p:nvSpPr>
          <p:cNvPr id="41" name="円/楕円 43">
            <a:extLst>
              <a:ext uri="{FF2B5EF4-FFF2-40B4-BE49-F238E27FC236}">
                <a16:creationId xmlns:a16="http://schemas.microsoft.com/office/drawing/2014/main" xmlns="" id="{537527DA-80D8-1A13-7781-96F3707BD10E}"/>
              </a:ext>
            </a:extLst>
          </p:cNvPr>
          <p:cNvSpPr/>
          <p:nvPr/>
        </p:nvSpPr>
        <p:spPr>
          <a:xfrm>
            <a:off x="49967" y="1242680"/>
            <a:ext cx="2667000" cy="2648950"/>
          </a:xfrm>
          <a:prstGeom prst="ellipse">
            <a:avLst/>
          </a:prstGeom>
          <a:solidFill>
            <a:schemeClr val="accent3">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595959"/>
              </a:solidFill>
              <a:effectLst/>
              <a:uLnTx/>
              <a:uFillTx/>
              <a:latin typeface="Roboto Light"/>
              <a:cs typeface="+mn-cs"/>
            </a:endParaRPr>
          </a:p>
        </p:txBody>
      </p:sp>
      <p:sp>
        <p:nvSpPr>
          <p:cNvPr id="42" name="タイトル 1">
            <a:extLst>
              <a:ext uri="{FF2B5EF4-FFF2-40B4-BE49-F238E27FC236}">
                <a16:creationId xmlns:a16="http://schemas.microsoft.com/office/drawing/2014/main" xmlns="" id="{F413909C-5EA1-AFEA-C027-D32AACD31125}"/>
              </a:ext>
            </a:extLst>
          </p:cNvPr>
          <p:cNvSpPr txBox="1">
            <a:spLocks/>
          </p:cNvSpPr>
          <p:nvPr/>
        </p:nvSpPr>
        <p:spPr>
          <a:xfrm>
            <a:off x="239479" y="2000861"/>
            <a:ext cx="2286000" cy="1145349"/>
          </a:xfrm>
          <a:prstGeom prst="rect">
            <a:avLst/>
          </a:prstGeom>
        </p:spPr>
        <p:txBody>
          <a:bodyPr anchor="ctr" anchorCtr="0"/>
          <a:lstStyle>
            <a:lvl1pPr algn="ctr" defTabSz="914400" rtl="0" eaLnBrk="1" latinLnBrk="0" hangingPunct="1">
              <a:spcBef>
                <a:spcPct val="0"/>
              </a:spcBef>
              <a:buNone/>
              <a:defRPr sz="5400" kern="1200" spc="1500" baseline="0">
                <a:solidFill>
                  <a:schemeClr val="tx1"/>
                </a:solidFill>
                <a:latin typeface="+mj-lt"/>
                <a:ea typeface="+mj-ea"/>
                <a:cs typeface="+mj-cs"/>
              </a:defRPr>
            </a:lvl1pPr>
          </a:lstStyle>
          <a:p>
            <a:pPr>
              <a:spcBef>
                <a:spcPts val="0"/>
              </a:spcBef>
              <a:defRPr/>
            </a:pPr>
            <a:r>
              <a:rPr lang="en-US" altLang="ja-JP" sz="2400" b="1" kern="0" spc="0" dirty="0" err="1">
                <a:solidFill>
                  <a:srgbClr val="00B050"/>
                </a:solidFill>
              </a:rPr>
              <a:t>Karakteristik</a:t>
            </a:r>
            <a:r>
              <a:rPr lang="en-US" altLang="ja-JP" sz="2400" b="1" kern="0" spc="0" dirty="0">
                <a:solidFill>
                  <a:srgbClr val="00B050"/>
                </a:solidFill>
              </a:rPr>
              <a:t> Lembaga </a:t>
            </a:r>
            <a:r>
              <a:rPr lang="en-US" altLang="ja-JP" sz="2400" b="1" kern="0" spc="0" dirty="0" err="1">
                <a:solidFill>
                  <a:srgbClr val="00B050"/>
                </a:solidFill>
              </a:rPr>
              <a:t>Sosial</a:t>
            </a:r>
            <a:endParaRPr kumimoji="1" lang="ja-JP" altLang="en-US" sz="2400" b="1" kern="0" spc="0" dirty="0">
              <a:solidFill>
                <a:srgbClr val="00B050"/>
              </a:solidFill>
            </a:endParaRPr>
          </a:p>
        </p:txBody>
      </p:sp>
      <p:sp>
        <p:nvSpPr>
          <p:cNvPr id="43" name="円/楕円 9">
            <a:extLst>
              <a:ext uri="{FF2B5EF4-FFF2-40B4-BE49-F238E27FC236}">
                <a16:creationId xmlns:a16="http://schemas.microsoft.com/office/drawing/2014/main" xmlns="" id="{C85DECAD-A859-8B8F-6C42-1B60F00FFF14}"/>
              </a:ext>
            </a:extLst>
          </p:cNvPr>
          <p:cNvSpPr/>
          <p:nvPr/>
        </p:nvSpPr>
        <p:spPr>
          <a:xfrm>
            <a:off x="2576968" y="2135510"/>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sp>
        <p:nvSpPr>
          <p:cNvPr id="44" name="円/楕円 10">
            <a:extLst>
              <a:ext uri="{FF2B5EF4-FFF2-40B4-BE49-F238E27FC236}">
                <a16:creationId xmlns:a16="http://schemas.microsoft.com/office/drawing/2014/main" xmlns="" id="{76A0E1EB-B420-D440-51A2-9017A76A61D7}"/>
              </a:ext>
            </a:extLst>
          </p:cNvPr>
          <p:cNvSpPr/>
          <p:nvPr/>
        </p:nvSpPr>
        <p:spPr>
          <a:xfrm>
            <a:off x="2278375" y="1549276"/>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sp>
        <p:nvSpPr>
          <p:cNvPr id="45" name="円/楕円 11">
            <a:extLst>
              <a:ext uri="{FF2B5EF4-FFF2-40B4-BE49-F238E27FC236}">
                <a16:creationId xmlns:a16="http://schemas.microsoft.com/office/drawing/2014/main" xmlns="" id="{67774462-70D0-60BA-4882-DAEF37A27952}"/>
              </a:ext>
            </a:extLst>
          </p:cNvPr>
          <p:cNvSpPr/>
          <p:nvPr/>
        </p:nvSpPr>
        <p:spPr>
          <a:xfrm>
            <a:off x="1295400" y="941778"/>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46" name="直線コネクタ 5">
            <a:extLst>
              <a:ext uri="{FF2B5EF4-FFF2-40B4-BE49-F238E27FC236}">
                <a16:creationId xmlns:a16="http://schemas.microsoft.com/office/drawing/2014/main" xmlns="" id="{9FEEBAA4-73B0-69E6-6784-381BA087E7D8}"/>
              </a:ext>
            </a:extLst>
          </p:cNvPr>
          <p:cNvCxnSpPr>
            <a:cxnSpLocks/>
            <a:stCxn id="45" idx="6"/>
          </p:cNvCxnSpPr>
          <p:nvPr/>
        </p:nvCxnSpPr>
        <p:spPr>
          <a:xfrm>
            <a:off x="1655440" y="1121798"/>
            <a:ext cx="1612809" cy="0"/>
          </a:xfrm>
          <a:prstGeom prst="line">
            <a:avLst/>
          </a:prstGeom>
          <a:noFill/>
          <a:ln w="12700" cap="flat" cmpd="sng" algn="ctr">
            <a:solidFill>
              <a:srgbClr val="0098BF"/>
            </a:solidFill>
            <a:prstDash val="dash"/>
            <a:headEnd type="none" w="med" len="med"/>
            <a:tailEnd type="none" w="med" len="med"/>
          </a:ln>
          <a:effectLst/>
        </p:spPr>
      </p:cxnSp>
      <p:cxnSp>
        <p:nvCxnSpPr>
          <p:cNvPr id="47" name="直線コネクタ 20">
            <a:extLst>
              <a:ext uri="{FF2B5EF4-FFF2-40B4-BE49-F238E27FC236}">
                <a16:creationId xmlns:a16="http://schemas.microsoft.com/office/drawing/2014/main" xmlns="" id="{349ED1BE-DA6C-C44B-1209-AEC5494C5010}"/>
              </a:ext>
            </a:extLst>
          </p:cNvPr>
          <p:cNvCxnSpPr>
            <a:cxnSpLocks/>
            <a:stCxn id="44" idx="6"/>
          </p:cNvCxnSpPr>
          <p:nvPr/>
        </p:nvCxnSpPr>
        <p:spPr>
          <a:xfrm>
            <a:off x="2638415" y="1729296"/>
            <a:ext cx="866785" cy="0"/>
          </a:xfrm>
          <a:prstGeom prst="line">
            <a:avLst/>
          </a:prstGeom>
          <a:noFill/>
          <a:ln w="12700" cap="flat" cmpd="sng" algn="ctr">
            <a:solidFill>
              <a:srgbClr val="0098BF"/>
            </a:solidFill>
            <a:prstDash val="dash"/>
            <a:headEnd type="none" w="med" len="med"/>
            <a:tailEnd type="none" w="med" len="med"/>
          </a:ln>
          <a:effectLst/>
        </p:spPr>
      </p:cxnSp>
      <p:cxnSp>
        <p:nvCxnSpPr>
          <p:cNvPr id="48" name="直線コネクタ 23">
            <a:extLst>
              <a:ext uri="{FF2B5EF4-FFF2-40B4-BE49-F238E27FC236}">
                <a16:creationId xmlns:a16="http://schemas.microsoft.com/office/drawing/2014/main" xmlns="" id="{8855F5ED-C234-6608-A83C-AC5642320133}"/>
              </a:ext>
            </a:extLst>
          </p:cNvPr>
          <p:cNvCxnSpPr>
            <a:stCxn id="43" idx="6"/>
          </p:cNvCxnSpPr>
          <p:nvPr/>
        </p:nvCxnSpPr>
        <p:spPr>
          <a:xfrm>
            <a:off x="2937008" y="2315530"/>
            <a:ext cx="859160" cy="0"/>
          </a:xfrm>
          <a:prstGeom prst="line">
            <a:avLst/>
          </a:prstGeom>
          <a:noFill/>
          <a:ln w="12700" cap="flat" cmpd="sng" algn="ctr">
            <a:solidFill>
              <a:srgbClr val="0098BF"/>
            </a:solidFill>
            <a:prstDash val="dash"/>
            <a:headEnd type="none" w="med" len="med"/>
            <a:tailEnd type="none" w="med" len="med"/>
          </a:ln>
          <a:effectLst/>
        </p:spPr>
      </p:cxnSp>
      <p:sp>
        <p:nvSpPr>
          <p:cNvPr id="49" name="円/楕円 9">
            <a:extLst>
              <a:ext uri="{FF2B5EF4-FFF2-40B4-BE49-F238E27FC236}">
                <a16:creationId xmlns:a16="http://schemas.microsoft.com/office/drawing/2014/main" xmlns="" id="{F879C1C1-333E-5B32-EE81-280BB4FE74C7}"/>
              </a:ext>
            </a:extLst>
          </p:cNvPr>
          <p:cNvSpPr/>
          <p:nvPr/>
        </p:nvSpPr>
        <p:spPr>
          <a:xfrm>
            <a:off x="2454913" y="2762679"/>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50" name="直線コネクタ 23">
            <a:extLst>
              <a:ext uri="{FF2B5EF4-FFF2-40B4-BE49-F238E27FC236}">
                <a16:creationId xmlns:a16="http://schemas.microsoft.com/office/drawing/2014/main" xmlns="" id="{B0F909B4-1CAF-D18A-89E7-40BAABA7C838}"/>
              </a:ext>
            </a:extLst>
          </p:cNvPr>
          <p:cNvCxnSpPr>
            <a:cxnSpLocks/>
            <a:stCxn id="49" idx="6"/>
          </p:cNvCxnSpPr>
          <p:nvPr/>
        </p:nvCxnSpPr>
        <p:spPr>
          <a:xfrm>
            <a:off x="2814953" y="2942699"/>
            <a:ext cx="690247" cy="0"/>
          </a:xfrm>
          <a:prstGeom prst="line">
            <a:avLst/>
          </a:prstGeom>
          <a:noFill/>
          <a:ln w="12700" cap="flat" cmpd="sng" algn="ctr">
            <a:solidFill>
              <a:srgbClr val="0098BF"/>
            </a:solidFill>
            <a:prstDash val="dash"/>
            <a:headEnd type="none" w="med" len="med"/>
            <a:tailEnd type="none" w="med" len="med"/>
          </a:ln>
          <a:effectLst/>
        </p:spPr>
      </p:cxnSp>
      <p:sp>
        <p:nvSpPr>
          <p:cNvPr id="51" name="テキスト プレースホルダー 6">
            <a:extLst>
              <a:ext uri="{FF2B5EF4-FFF2-40B4-BE49-F238E27FC236}">
                <a16:creationId xmlns:a16="http://schemas.microsoft.com/office/drawing/2014/main" xmlns="" id="{BC25E6A1-E2D7-A0C4-4219-06C177A53B64}"/>
              </a:ext>
            </a:extLst>
          </p:cNvPr>
          <p:cNvSpPr txBox="1">
            <a:spLocks/>
          </p:cNvSpPr>
          <p:nvPr/>
        </p:nvSpPr>
        <p:spPr>
          <a:xfrm>
            <a:off x="3284048" y="852414"/>
            <a:ext cx="5867400" cy="723903"/>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rgbClr val="002060"/>
                </a:solidFill>
              </a:rPr>
              <a:t>Memiliki</a:t>
            </a:r>
            <a:r>
              <a:rPr lang="en-US" altLang="ja-JP" sz="1800" kern="2000" dirty="0">
                <a:solidFill>
                  <a:srgbClr val="002060"/>
                </a:solidFill>
              </a:rPr>
              <a:t> </a:t>
            </a:r>
            <a:r>
              <a:rPr lang="en-US" altLang="ja-JP" sz="1800" kern="2000" dirty="0" err="1">
                <a:solidFill>
                  <a:srgbClr val="002060"/>
                </a:solidFill>
              </a:rPr>
              <a:t>simbol</a:t>
            </a:r>
            <a:r>
              <a:rPr lang="en-US" altLang="ja-JP" sz="1800" kern="2000" dirty="0">
                <a:solidFill>
                  <a:srgbClr val="002060"/>
                </a:solidFill>
              </a:rPr>
              <a:t> </a:t>
            </a:r>
            <a:r>
              <a:rPr lang="en-US" altLang="ja-JP" sz="1800" kern="2000" dirty="0" err="1">
                <a:solidFill>
                  <a:srgbClr val="002060"/>
                </a:solidFill>
              </a:rPr>
              <a:t>sendiri</a:t>
            </a:r>
            <a:endParaRPr lang="ja-JP" altLang="en-US" sz="1800" kern="2000" dirty="0">
              <a:solidFill>
                <a:srgbClr val="002060"/>
              </a:solidFill>
            </a:endParaRPr>
          </a:p>
        </p:txBody>
      </p:sp>
      <p:sp>
        <p:nvSpPr>
          <p:cNvPr id="52" name="テキスト プレースホルダー 6">
            <a:extLst>
              <a:ext uri="{FF2B5EF4-FFF2-40B4-BE49-F238E27FC236}">
                <a16:creationId xmlns:a16="http://schemas.microsoft.com/office/drawing/2014/main" xmlns="" id="{8F362FEB-1630-B240-E6C2-377782244D2C}"/>
              </a:ext>
            </a:extLst>
          </p:cNvPr>
          <p:cNvSpPr txBox="1">
            <a:spLocks/>
          </p:cNvSpPr>
          <p:nvPr/>
        </p:nvSpPr>
        <p:spPr>
          <a:xfrm>
            <a:off x="3515956" y="1445863"/>
            <a:ext cx="4648200" cy="723903"/>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chemeClr val="accent6">
                    <a:lumMod val="50000"/>
                  </a:schemeClr>
                </a:solidFill>
              </a:rPr>
              <a:t>Memiliki</a:t>
            </a:r>
            <a:r>
              <a:rPr lang="en-US" altLang="ja-JP" sz="1800" kern="2000" dirty="0">
                <a:solidFill>
                  <a:schemeClr val="accent6">
                    <a:lumMod val="50000"/>
                  </a:schemeClr>
                </a:solidFill>
              </a:rPr>
              <a:t> tata </a:t>
            </a:r>
            <a:r>
              <a:rPr lang="en-US" altLang="ja-JP" sz="1800" kern="2000" dirty="0" err="1">
                <a:solidFill>
                  <a:schemeClr val="accent6">
                    <a:lumMod val="50000"/>
                  </a:schemeClr>
                </a:solidFill>
              </a:rPr>
              <a:t>tertib</a:t>
            </a:r>
            <a:r>
              <a:rPr lang="en-US" altLang="ja-JP" sz="1800" kern="2000" dirty="0">
                <a:solidFill>
                  <a:schemeClr val="accent6">
                    <a:lumMod val="50000"/>
                  </a:schemeClr>
                </a:solidFill>
              </a:rPr>
              <a:t> dan </a:t>
            </a:r>
            <a:r>
              <a:rPr lang="en-US" altLang="ja-JP" sz="1800" kern="2000" dirty="0" err="1">
                <a:solidFill>
                  <a:schemeClr val="accent6">
                    <a:lumMod val="50000"/>
                  </a:schemeClr>
                </a:solidFill>
              </a:rPr>
              <a:t>tradisi</a:t>
            </a:r>
            <a:endParaRPr lang="ja-JP" altLang="en-US" sz="1800" kern="2000" dirty="0">
              <a:solidFill>
                <a:schemeClr val="accent6">
                  <a:lumMod val="50000"/>
                </a:schemeClr>
              </a:solidFill>
            </a:endParaRPr>
          </a:p>
        </p:txBody>
      </p:sp>
      <p:sp>
        <p:nvSpPr>
          <p:cNvPr id="53" name="テキスト プレースホルダー 6">
            <a:extLst>
              <a:ext uri="{FF2B5EF4-FFF2-40B4-BE49-F238E27FC236}">
                <a16:creationId xmlns:a16="http://schemas.microsoft.com/office/drawing/2014/main" xmlns="" id="{90504E4B-EF2B-3F7B-0564-0A633F1A5E86}"/>
              </a:ext>
            </a:extLst>
          </p:cNvPr>
          <p:cNvSpPr txBox="1">
            <a:spLocks/>
          </p:cNvSpPr>
          <p:nvPr/>
        </p:nvSpPr>
        <p:spPr>
          <a:xfrm>
            <a:off x="3821914" y="2036001"/>
            <a:ext cx="4871888" cy="361952"/>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rgbClr val="002060"/>
                </a:solidFill>
              </a:rPr>
              <a:t>Usianya</a:t>
            </a:r>
            <a:r>
              <a:rPr lang="en-US" altLang="ja-JP" sz="1800" kern="2000" dirty="0">
                <a:solidFill>
                  <a:srgbClr val="002060"/>
                </a:solidFill>
              </a:rPr>
              <a:t> </a:t>
            </a:r>
            <a:r>
              <a:rPr lang="en-US" altLang="ja-JP" sz="1800" kern="2000" dirty="0" err="1">
                <a:solidFill>
                  <a:srgbClr val="002060"/>
                </a:solidFill>
              </a:rPr>
              <a:t>lebih</a:t>
            </a:r>
            <a:r>
              <a:rPr lang="en-US" altLang="ja-JP" sz="1800" kern="2000" dirty="0">
                <a:solidFill>
                  <a:srgbClr val="002060"/>
                </a:solidFill>
              </a:rPr>
              <a:t> lama</a:t>
            </a:r>
            <a:endParaRPr lang="ja-JP" altLang="en-US" sz="1800" kern="2000" dirty="0">
              <a:solidFill>
                <a:srgbClr val="002060"/>
              </a:solidFill>
            </a:endParaRPr>
          </a:p>
        </p:txBody>
      </p:sp>
      <p:sp>
        <p:nvSpPr>
          <p:cNvPr id="54" name="テキスト プレースホルダー 6">
            <a:extLst>
              <a:ext uri="{FF2B5EF4-FFF2-40B4-BE49-F238E27FC236}">
                <a16:creationId xmlns:a16="http://schemas.microsoft.com/office/drawing/2014/main" xmlns="" id="{36A3FEC8-1C2A-363A-DB3B-2C6213FED3C6}"/>
              </a:ext>
            </a:extLst>
          </p:cNvPr>
          <p:cNvSpPr txBox="1">
            <a:spLocks/>
          </p:cNvSpPr>
          <p:nvPr/>
        </p:nvSpPr>
        <p:spPr>
          <a:xfrm>
            <a:off x="3515956" y="2662653"/>
            <a:ext cx="5547704" cy="742952"/>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chemeClr val="accent6">
                    <a:lumMod val="50000"/>
                  </a:schemeClr>
                </a:solidFill>
              </a:rPr>
              <a:t>Memiliki</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alat</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kelengkapan</a:t>
            </a:r>
            <a:endParaRPr lang="ja-JP" altLang="en-US" sz="1800" kern="2000" dirty="0">
              <a:solidFill>
                <a:schemeClr val="accent6">
                  <a:lumMod val="50000"/>
                </a:schemeClr>
              </a:solidFill>
            </a:endParaRPr>
          </a:p>
        </p:txBody>
      </p:sp>
      <p:sp>
        <p:nvSpPr>
          <p:cNvPr id="55" name="円/楕円 9">
            <a:extLst>
              <a:ext uri="{FF2B5EF4-FFF2-40B4-BE49-F238E27FC236}">
                <a16:creationId xmlns:a16="http://schemas.microsoft.com/office/drawing/2014/main" xmlns="" id="{6CA7D903-C5E0-2A55-3560-950523A6E1CE}"/>
              </a:ext>
            </a:extLst>
          </p:cNvPr>
          <p:cNvSpPr/>
          <p:nvPr/>
        </p:nvSpPr>
        <p:spPr>
          <a:xfrm>
            <a:off x="2049049" y="3365679"/>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56" name="直線コネクタ 23">
            <a:extLst>
              <a:ext uri="{FF2B5EF4-FFF2-40B4-BE49-F238E27FC236}">
                <a16:creationId xmlns:a16="http://schemas.microsoft.com/office/drawing/2014/main" xmlns="" id="{5F5D129F-3CAF-93FE-2688-35882A64DB3C}"/>
              </a:ext>
            </a:extLst>
          </p:cNvPr>
          <p:cNvCxnSpPr>
            <a:stCxn id="55" idx="6"/>
          </p:cNvCxnSpPr>
          <p:nvPr/>
        </p:nvCxnSpPr>
        <p:spPr>
          <a:xfrm>
            <a:off x="2409089" y="3545699"/>
            <a:ext cx="859160" cy="0"/>
          </a:xfrm>
          <a:prstGeom prst="line">
            <a:avLst/>
          </a:prstGeom>
          <a:noFill/>
          <a:ln w="12700" cap="flat" cmpd="sng" algn="ctr">
            <a:solidFill>
              <a:srgbClr val="0098BF"/>
            </a:solidFill>
            <a:prstDash val="dash"/>
            <a:headEnd type="none" w="med" len="med"/>
            <a:tailEnd type="none" w="med" len="med"/>
          </a:ln>
          <a:effectLst/>
        </p:spPr>
      </p:cxnSp>
      <p:sp>
        <p:nvSpPr>
          <p:cNvPr id="57" name="テキスト プレースホルダー 6">
            <a:extLst>
              <a:ext uri="{FF2B5EF4-FFF2-40B4-BE49-F238E27FC236}">
                <a16:creationId xmlns:a16="http://schemas.microsoft.com/office/drawing/2014/main" xmlns="" id="{479C609F-E53F-104F-5177-A21EFD7BF6D9}"/>
              </a:ext>
            </a:extLst>
          </p:cNvPr>
          <p:cNvSpPr txBox="1">
            <a:spLocks/>
          </p:cNvSpPr>
          <p:nvPr/>
        </p:nvSpPr>
        <p:spPr>
          <a:xfrm>
            <a:off x="3268249" y="3289478"/>
            <a:ext cx="5266151" cy="519499"/>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rgbClr val="002060"/>
                </a:solidFill>
              </a:rPr>
              <a:t>Memiliki</a:t>
            </a:r>
            <a:r>
              <a:rPr lang="en-US" altLang="ja-JP" sz="1800" kern="2000" dirty="0">
                <a:solidFill>
                  <a:srgbClr val="002060"/>
                </a:solidFill>
              </a:rPr>
              <a:t> </a:t>
            </a:r>
            <a:r>
              <a:rPr lang="en-US" altLang="ja-JP" sz="1800" kern="2000" dirty="0" err="1">
                <a:solidFill>
                  <a:srgbClr val="002060"/>
                </a:solidFill>
              </a:rPr>
              <a:t>ideologi</a:t>
            </a:r>
            <a:endParaRPr lang="ja-JP" altLang="en-US" sz="1800" kern="2000" dirty="0">
              <a:solidFill>
                <a:srgbClr val="002060"/>
              </a:solidFill>
            </a:endParaRPr>
          </a:p>
        </p:txBody>
      </p:sp>
      <p:sp>
        <p:nvSpPr>
          <p:cNvPr id="58" name="円/楕円 10">
            <a:extLst>
              <a:ext uri="{FF2B5EF4-FFF2-40B4-BE49-F238E27FC236}">
                <a16:creationId xmlns:a16="http://schemas.microsoft.com/office/drawing/2014/main" xmlns="" id="{EC786CE8-C6E4-E203-B5C2-3615A1EDBBE7}"/>
              </a:ext>
            </a:extLst>
          </p:cNvPr>
          <p:cNvSpPr/>
          <p:nvPr/>
        </p:nvSpPr>
        <p:spPr>
          <a:xfrm>
            <a:off x="1236470" y="3768760"/>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59" name="直線コネクタ 20">
            <a:extLst>
              <a:ext uri="{FF2B5EF4-FFF2-40B4-BE49-F238E27FC236}">
                <a16:creationId xmlns:a16="http://schemas.microsoft.com/office/drawing/2014/main" xmlns="" id="{2060A3F8-9112-965F-85C7-BB429AB7E792}"/>
              </a:ext>
            </a:extLst>
          </p:cNvPr>
          <p:cNvCxnSpPr>
            <a:stCxn id="58" idx="6"/>
          </p:cNvCxnSpPr>
          <p:nvPr/>
        </p:nvCxnSpPr>
        <p:spPr>
          <a:xfrm>
            <a:off x="1596510" y="3948780"/>
            <a:ext cx="1118105" cy="0"/>
          </a:xfrm>
          <a:prstGeom prst="line">
            <a:avLst/>
          </a:prstGeom>
          <a:noFill/>
          <a:ln w="12700" cap="flat" cmpd="sng" algn="ctr">
            <a:solidFill>
              <a:srgbClr val="0098BF"/>
            </a:solidFill>
            <a:prstDash val="dash"/>
            <a:headEnd type="none" w="med" len="med"/>
            <a:tailEnd type="none" w="med" len="med"/>
          </a:ln>
          <a:effectLst/>
        </p:spPr>
      </p:cxnSp>
      <p:sp>
        <p:nvSpPr>
          <p:cNvPr id="60" name="テキスト プレースホルダー 6">
            <a:extLst>
              <a:ext uri="{FF2B5EF4-FFF2-40B4-BE49-F238E27FC236}">
                <a16:creationId xmlns:a16="http://schemas.microsoft.com/office/drawing/2014/main" xmlns="" id="{C985596B-538F-ED5C-137F-18344A543F23}"/>
              </a:ext>
            </a:extLst>
          </p:cNvPr>
          <p:cNvSpPr txBox="1">
            <a:spLocks/>
          </p:cNvSpPr>
          <p:nvPr/>
        </p:nvSpPr>
        <p:spPr>
          <a:xfrm>
            <a:off x="2819400" y="3685614"/>
            <a:ext cx="6048385" cy="723903"/>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chemeClr val="accent6">
                    <a:lumMod val="50000"/>
                  </a:schemeClr>
                </a:solidFill>
              </a:rPr>
              <a:t>Memiliki</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tingkat</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kekebalan</a:t>
            </a:r>
            <a:r>
              <a:rPr lang="en-US" altLang="ja-JP" sz="1800" kern="2000" dirty="0">
                <a:solidFill>
                  <a:schemeClr val="accent6">
                    <a:lumMod val="50000"/>
                  </a:schemeClr>
                </a:solidFill>
              </a:rPr>
              <a:t>/</a:t>
            </a:r>
            <a:r>
              <a:rPr lang="en-US" altLang="ja-JP" sz="1800" kern="2000" dirty="0" err="1">
                <a:solidFill>
                  <a:schemeClr val="accent6">
                    <a:lumMod val="50000"/>
                  </a:schemeClr>
                </a:solidFill>
              </a:rPr>
              <a:t>daya</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tahan</a:t>
            </a:r>
            <a:endParaRPr lang="ja-JP" altLang="en-US" sz="1800" kern="2000" dirty="0">
              <a:solidFill>
                <a:schemeClr val="accent6">
                  <a:lumMod val="50000"/>
                </a:schemeClr>
              </a:solidFill>
            </a:endParaRPr>
          </a:p>
        </p:txBody>
      </p:sp>
      <p:sp>
        <p:nvSpPr>
          <p:cNvPr id="31" name="TextBox 34">
            <a:extLst>
              <a:ext uri="{FF2B5EF4-FFF2-40B4-BE49-F238E27FC236}">
                <a16:creationId xmlns:a16="http://schemas.microsoft.com/office/drawing/2014/main" xmlns="" id="{0AF40D26-7F91-A32D-6BEF-208C28DA6E87}"/>
              </a:ext>
            </a:extLst>
          </p:cNvPr>
          <p:cNvSpPr txBox="1"/>
          <p:nvPr/>
        </p:nvSpPr>
        <p:spPr>
          <a:xfrm>
            <a:off x="0" y="133350"/>
            <a:ext cx="5943599" cy="463371"/>
          </a:xfrm>
          <a:prstGeom prst="rect">
            <a:avLst/>
          </a:prstGeom>
          <a:solidFill>
            <a:srgbClr val="FFC000"/>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B. Lembaga Sosial</a:t>
            </a:r>
            <a:endParaRPr lang="en-US" sz="2400" b="1" dirty="0">
              <a:solidFill>
                <a:schemeClr val="bg1"/>
              </a:solidFill>
              <a:latin typeface="+mj-lt"/>
            </a:endParaRPr>
          </a:p>
        </p:txBody>
      </p:sp>
    </p:spTree>
    <p:extLst>
      <p:ext uri="{BB962C8B-B14F-4D97-AF65-F5344CB8AC3E}">
        <p14:creationId xmlns:p14="http://schemas.microsoft.com/office/powerpoint/2010/main" val="2169756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0"/>
                                  </p:stCondLst>
                                  <p:endCondLst>
                                    <p:cond evt="begin" delay="0">
                                      <p:tn val="5"/>
                                    </p:cond>
                                  </p:end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left)">
                                      <p:cBhvr>
                                        <p:cTn id="7" dur="1000"/>
                                        <p:tgtEl>
                                          <p:spTgt spid="17">
                                            <p:txEl>
                                              <p:pRg st="0" end="0"/>
                                            </p:txEl>
                                          </p:spTgt>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par>
                                <p:cTn id="20" presetID="22" presetClass="entr" presetSubtype="8" fill="hold" nodeType="withEffect">
                                  <p:stCondLst>
                                    <p:cond delay="5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50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500"/>
                                        <p:tgtEl>
                                          <p:spTgt spid="47"/>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22" presetClass="entr" presetSubtype="8" fill="hold" nodeType="withEffect">
                                  <p:stCondLst>
                                    <p:cond delay="500"/>
                                  </p:stCondLst>
                                  <p:childTnLst>
                                    <p:set>
                                      <p:cBhvr>
                                        <p:cTn id="30" dur="1" fill="hold">
                                          <p:stCondLst>
                                            <p:cond delay="0"/>
                                          </p:stCondLst>
                                        </p:cTn>
                                        <p:tgtEl>
                                          <p:spTgt spid="48"/>
                                        </p:tgtEl>
                                        <p:attrNameLst>
                                          <p:attrName>style.visibility</p:attrName>
                                        </p:attrNameLst>
                                      </p:cBhvr>
                                      <p:to>
                                        <p:strVal val="visible"/>
                                      </p:to>
                                    </p:set>
                                    <p:animEffect transition="in" filter="wipe(left)">
                                      <p:cBhvr>
                                        <p:cTn id="31" dur="500"/>
                                        <p:tgtEl>
                                          <p:spTgt spid="4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par>
                                <p:cTn id="35" presetID="22" presetClass="entr" presetSubtype="8" fill="hold" nodeType="withEffect">
                                  <p:stCondLst>
                                    <p:cond delay="50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par>
                          <p:cTn id="38" fill="hold">
                            <p:stCondLst>
                              <p:cond delay="1000"/>
                            </p:stCondLst>
                            <p:childTnLst>
                              <p:par>
                                <p:cTn id="39" presetID="2" presetClass="entr" presetSubtype="2" decel="100000" fill="hold" grpId="0" nodeType="afterEffect">
                                  <p:stCondLst>
                                    <p:cond delay="0"/>
                                  </p:stCondLst>
                                  <p:childTnLst>
                                    <p:set>
                                      <p:cBhvr>
                                        <p:cTn id="40" dur="1" fill="hold">
                                          <p:stCondLst>
                                            <p:cond delay="0"/>
                                          </p:stCondLst>
                                        </p:cTn>
                                        <p:tgtEl>
                                          <p:spTgt spid="51">
                                            <p:txEl>
                                              <p:pRg st="0" end="0"/>
                                            </p:txEl>
                                          </p:spTgt>
                                        </p:tgtEl>
                                        <p:attrNameLst>
                                          <p:attrName>style.visibility</p:attrName>
                                        </p:attrNameLst>
                                      </p:cBhvr>
                                      <p:to>
                                        <p:strVal val="visible"/>
                                      </p:to>
                                    </p:set>
                                    <p:anim calcmode="lin" valueType="num">
                                      <p:cBhvr additive="base">
                                        <p:cTn id="41" dur="10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42" dur="10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2" decel="100000" fill="hold" grpId="0" nodeType="afterEffect">
                                  <p:stCondLst>
                                    <p:cond delay="0"/>
                                  </p:stCondLst>
                                  <p:childTnLst>
                                    <p:set>
                                      <p:cBhvr>
                                        <p:cTn id="45" dur="1" fill="hold">
                                          <p:stCondLst>
                                            <p:cond delay="0"/>
                                          </p:stCondLst>
                                        </p:cTn>
                                        <p:tgtEl>
                                          <p:spTgt spid="52">
                                            <p:txEl>
                                              <p:pRg st="0" end="0"/>
                                            </p:txEl>
                                          </p:spTgt>
                                        </p:tgtEl>
                                        <p:attrNameLst>
                                          <p:attrName>style.visibility</p:attrName>
                                        </p:attrNameLst>
                                      </p:cBhvr>
                                      <p:to>
                                        <p:strVal val="visible"/>
                                      </p:to>
                                    </p:set>
                                    <p:anim calcmode="lin" valueType="num">
                                      <p:cBhvr additive="base">
                                        <p:cTn id="46" dur="10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47" dur="10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 presetClass="entr" presetSubtype="2" decel="100000" fill="hold" grpId="0" nodeType="afterEffect">
                                  <p:stCondLst>
                                    <p:cond delay="0"/>
                                  </p:stCondLst>
                                  <p:childTnLst>
                                    <p:set>
                                      <p:cBhvr>
                                        <p:cTn id="50" dur="1" fill="hold">
                                          <p:stCondLst>
                                            <p:cond delay="0"/>
                                          </p:stCondLst>
                                        </p:cTn>
                                        <p:tgtEl>
                                          <p:spTgt spid="53">
                                            <p:txEl>
                                              <p:pRg st="0" end="0"/>
                                            </p:txEl>
                                          </p:spTgt>
                                        </p:tgtEl>
                                        <p:attrNameLst>
                                          <p:attrName>style.visibility</p:attrName>
                                        </p:attrNameLst>
                                      </p:cBhvr>
                                      <p:to>
                                        <p:strVal val="visible"/>
                                      </p:to>
                                    </p:set>
                                    <p:anim calcmode="lin" valueType="num">
                                      <p:cBhvr additive="base">
                                        <p:cTn id="51" dur="10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52" dur="10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2" presetClass="entr" presetSubtype="2" decel="100000" fill="hold" grpId="0" nodeType="afterEffect">
                                  <p:stCondLst>
                                    <p:cond delay="0"/>
                                  </p:stCondLst>
                                  <p:childTnLst>
                                    <p:set>
                                      <p:cBhvr>
                                        <p:cTn id="55" dur="1" fill="hold">
                                          <p:stCondLst>
                                            <p:cond delay="0"/>
                                          </p:stCondLst>
                                        </p:cTn>
                                        <p:tgtEl>
                                          <p:spTgt spid="54">
                                            <p:txEl>
                                              <p:pRg st="0" end="0"/>
                                            </p:txEl>
                                          </p:spTgt>
                                        </p:tgtEl>
                                        <p:attrNameLst>
                                          <p:attrName>style.visibility</p:attrName>
                                        </p:attrNameLst>
                                      </p:cBhvr>
                                      <p:to>
                                        <p:strVal val="visible"/>
                                      </p:to>
                                    </p:set>
                                    <p:anim calcmode="lin" valueType="num">
                                      <p:cBhvr additive="base">
                                        <p:cTn id="56" dur="10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7" dur="1000" fill="hold"/>
                                        <p:tgtEl>
                                          <p:spTgt spid="54">
                                            <p:txEl>
                                              <p:pRg st="0" end="0"/>
                                            </p:txEl>
                                          </p:spTgt>
                                        </p:tgtEl>
                                        <p:attrNameLst>
                                          <p:attrName>ppt_y</p:attrName>
                                        </p:attrNameLst>
                                      </p:cBhvr>
                                      <p:tavLst>
                                        <p:tav tm="0">
                                          <p:val>
                                            <p:strVal val="#ppt_y"/>
                                          </p:val>
                                        </p:tav>
                                        <p:tav tm="100000">
                                          <p:val>
                                            <p:strVal val="#ppt_y"/>
                                          </p:val>
                                        </p:tav>
                                      </p:tavLst>
                                    </p:anim>
                                  </p:childTnLst>
                                </p:cTn>
                              </p:par>
                              <p:par>
                                <p:cTn id="58" presetID="10" presetClass="entr" presetSubtype="0" fill="hold" grpId="0" nodeType="withEffect">
                                  <p:stCondLst>
                                    <p:cond delay="500"/>
                                  </p:stCondLst>
                                  <p:childTnLst>
                                    <p:set>
                                      <p:cBhvr>
                                        <p:cTn id="59" dur="1" fill="hold">
                                          <p:stCondLst>
                                            <p:cond delay="0"/>
                                          </p:stCondLst>
                                        </p:cTn>
                                        <p:tgtEl>
                                          <p:spTgt spid="55"/>
                                        </p:tgtEl>
                                        <p:attrNameLst>
                                          <p:attrName>style.visibility</p:attrName>
                                        </p:attrNameLst>
                                      </p:cBhvr>
                                      <p:to>
                                        <p:strVal val="visible"/>
                                      </p:to>
                                    </p:set>
                                    <p:animEffect transition="in" filter="fade">
                                      <p:cBhvr>
                                        <p:cTn id="60" dur="500"/>
                                        <p:tgtEl>
                                          <p:spTgt spid="55"/>
                                        </p:tgtEl>
                                      </p:cBhvr>
                                    </p:animEffect>
                                  </p:childTnLst>
                                </p:cTn>
                              </p:par>
                              <p:par>
                                <p:cTn id="61" presetID="22" presetClass="entr" presetSubtype="8" fill="hold" nodeType="withEffect">
                                  <p:stCondLst>
                                    <p:cond delay="500"/>
                                  </p:stCondLst>
                                  <p:childTnLst>
                                    <p:set>
                                      <p:cBhvr>
                                        <p:cTn id="62" dur="1" fill="hold">
                                          <p:stCondLst>
                                            <p:cond delay="0"/>
                                          </p:stCondLst>
                                        </p:cTn>
                                        <p:tgtEl>
                                          <p:spTgt spid="56"/>
                                        </p:tgtEl>
                                        <p:attrNameLst>
                                          <p:attrName>style.visibility</p:attrName>
                                        </p:attrNameLst>
                                      </p:cBhvr>
                                      <p:to>
                                        <p:strVal val="visible"/>
                                      </p:to>
                                    </p:set>
                                    <p:animEffect transition="in" filter="wipe(left)">
                                      <p:cBhvr>
                                        <p:cTn id="63" dur="500"/>
                                        <p:tgtEl>
                                          <p:spTgt spid="56"/>
                                        </p:tgtEl>
                                      </p:cBhvr>
                                    </p:animEffect>
                                  </p:childTnLst>
                                </p:cTn>
                              </p:par>
                            </p:childTnLst>
                          </p:cTn>
                        </p:par>
                        <p:par>
                          <p:cTn id="64" fill="hold">
                            <p:stCondLst>
                              <p:cond delay="5000"/>
                            </p:stCondLst>
                            <p:childTnLst>
                              <p:par>
                                <p:cTn id="65" presetID="2" presetClass="entr" presetSubtype="2" decel="100000" fill="hold" grpId="0" nodeType="after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anim calcmode="lin" valueType="num">
                                      <p:cBhvr additive="base">
                                        <p:cTn id="6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6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69" presetID="10" presetClass="entr" presetSubtype="0" fill="hold" grpId="0" nodeType="withEffect">
                                  <p:stCondLst>
                                    <p:cond delay="20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childTnLst>
                                </p:cTn>
                              </p:par>
                              <p:par>
                                <p:cTn id="72" presetID="22" presetClass="entr" presetSubtype="8" fill="hold" nodeType="withEffect">
                                  <p:stCondLst>
                                    <p:cond delay="500"/>
                                  </p:stCondLst>
                                  <p:childTnLst>
                                    <p:set>
                                      <p:cBhvr>
                                        <p:cTn id="73" dur="1" fill="hold">
                                          <p:stCondLst>
                                            <p:cond delay="0"/>
                                          </p:stCondLst>
                                        </p:cTn>
                                        <p:tgtEl>
                                          <p:spTgt spid="59"/>
                                        </p:tgtEl>
                                        <p:attrNameLst>
                                          <p:attrName>style.visibility</p:attrName>
                                        </p:attrNameLst>
                                      </p:cBhvr>
                                      <p:to>
                                        <p:strVal val="visible"/>
                                      </p:to>
                                    </p:set>
                                    <p:animEffect transition="in" filter="wipe(left)">
                                      <p:cBhvr>
                                        <p:cTn id="74" dur="500"/>
                                        <p:tgtEl>
                                          <p:spTgt spid="59"/>
                                        </p:tgtEl>
                                      </p:cBhvr>
                                    </p:animEffect>
                                  </p:childTnLst>
                                </p:cTn>
                              </p:par>
                            </p:childTnLst>
                          </p:cTn>
                        </p:par>
                        <p:par>
                          <p:cTn id="75" fill="hold">
                            <p:stCondLst>
                              <p:cond delay="6000"/>
                            </p:stCondLst>
                            <p:childTnLst>
                              <p:par>
                                <p:cTn id="76" presetID="2" presetClass="entr" presetSubtype="2" decel="100000" fill="hold" grpId="0" nodeType="afterEffect">
                                  <p:stCondLst>
                                    <p:cond delay="0"/>
                                  </p:stCondLst>
                                  <p:childTnLst>
                                    <p:set>
                                      <p:cBhvr>
                                        <p:cTn id="77" dur="1" fill="hold">
                                          <p:stCondLst>
                                            <p:cond delay="0"/>
                                          </p:stCondLst>
                                        </p:cTn>
                                        <p:tgtEl>
                                          <p:spTgt spid="60">
                                            <p:txEl>
                                              <p:pRg st="0" end="0"/>
                                            </p:txEl>
                                          </p:spTgt>
                                        </p:tgtEl>
                                        <p:attrNameLst>
                                          <p:attrName>style.visibility</p:attrName>
                                        </p:attrNameLst>
                                      </p:cBhvr>
                                      <p:to>
                                        <p:strVal val="visible"/>
                                      </p:to>
                                    </p:set>
                                    <p:anim calcmode="lin" valueType="num">
                                      <p:cBhvr additive="base">
                                        <p:cTn id="78" dur="10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79" dur="10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41" grpId="0" animBg="1"/>
      <p:bldP spid="42" grpId="0"/>
      <p:bldP spid="43" grpId="0" animBg="1"/>
      <p:bldP spid="44" grpId="0" animBg="1"/>
      <p:bldP spid="45" grpId="0" animBg="1"/>
      <p:bldP spid="49" grpId="0" animBg="1"/>
      <p:bldP spid="51" grpId="0" build="allAtOnce">
        <p:tmplLst>
          <p:tmpl lvl="1">
            <p:tnLst>
              <p:par>
                <p:cTn presetID="2" presetClass="entr" presetSubtype="2"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1+#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allAtOnce">
        <p:tmplLst>
          <p:tmpl lvl="1">
            <p:tnLst>
              <p:par>
                <p:cTn presetID="2" presetClass="entr" presetSubtype="2"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allAtOnce">
        <p:tmplLst>
          <p:tmpl lvl="1">
            <p:tnLst>
              <p:par>
                <p:cTn presetID="2" presetClass="entr" presetSubtype="2" decel="10000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allAtOnce">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7" grpId="0" build="allAtOnce">
        <p:tmplLst>
          <p:tmpl lvl="1">
            <p:tnLst>
              <p:par>
                <p:cTn presetID="2" presetClass="entr" presetSubtype="2"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60" grpId="0" build="allAtOnce">
        <p:tmplLst>
          <p:tmpl lvl="1">
            <p:tnLst>
              <p:par>
                <p:cTn presetID="2" presetClass="entr" presetSubtype="2"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xmlns="" id="{1E99B3D1-75FD-05B2-434A-09147D11838F}"/>
              </a:ext>
            </a:extLst>
          </p:cNvPr>
          <p:cNvGraphicFramePr>
            <a:graphicFrameLocks noGrp="1"/>
          </p:cNvGraphicFramePr>
          <p:nvPr>
            <p:extLst>
              <p:ext uri="{D42A27DB-BD31-4B8C-83A1-F6EECF244321}">
                <p14:modId xmlns:p14="http://schemas.microsoft.com/office/powerpoint/2010/main" val="3659945344"/>
              </p:ext>
            </p:extLst>
          </p:nvPr>
        </p:nvGraphicFramePr>
        <p:xfrm>
          <a:off x="228600" y="1053921"/>
          <a:ext cx="8763000" cy="3209964"/>
        </p:xfrm>
        <a:graphic>
          <a:graphicData uri="http://schemas.openxmlformats.org/drawingml/2006/table">
            <a:tbl>
              <a:tblPr firstRow="1" bandRow="1">
                <a:tableStyleId>{7DF18680-E054-41AD-8BC1-D1AEF772440D}</a:tableStyleId>
              </a:tblPr>
              <a:tblGrid>
                <a:gridCol w="1447800">
                  <a:extLst>
                    <a:ext uri="{9D8B030D-6E8A-4147-A177-3AD203B41FA5}">
                      <a16:colId xmlns:a16="http://schemas.microsoft.com/office/drawing/2014/main" xmlns="" val="4065933275"/>
                    </a:ext>
                  </a:extLst>
                </a:gridCol>
                <a:gridCol w="1219200">
                  <a:extLst>
                    <a:ext uri="{9D8B030D-6E8A-4147-A177-3AD203B41FA5}">
                      <a16:colId xmlns:a16="http://schemas.microsoft.com/office/drawing/2014/main" xmlns="" val="2505659898"/>
                    </a:ext>
                  </a:extLst>
                </a:gridCol>
                <a:gridCol w="6096000">
                  <a:extLst>
                    <a:ext uri="{9D8B030D-6E8A-4147-A177-3AD203B41FA5}">
                      <a16:colId xmlns:a16="http://schemas.microsoft.com/office/drawing/2014/main" xmlns="" val="3794059753"/>
                    </a:ext>
                  </a:extLst>
                </a:gridCol>
              </a:tblGrid>
              <a:tr h="381000">
                <a:tc>
                  <a:txBody>
                    <a:bodyPr/>
                    <a:lstStyle/>
                    <a:p>
                      <a:pPr algn="ctr"/>
                      <a:r>
                        <a:rPr lang="en-US" sz="1600" dirty="0"/>
                        <a:t>Dasar </a:t>
                      </a:r>
                      <a:r>
                        <a:rPr lang="en-US" sz="1600" dirty="0" err="1"/>
                        <a:t>Klasifikasi</a:t>
                      </a:r>
                      <a:endParaRPr lang="id-ID" sz="1600" dirty="0"/>
                    </a:p>
                  </a:txBody>
                  <a:tcPr/>
                </a:tc>
                <a:tc>
                  <a:txBody>
                    <a:bodyPr/>
                    <a:lstStyle/>
                    <a:p>
                      <a:pPr algn="ctr"/>
                      <a:r>
                        <a:rPr lang="en-US" sz="1600" dirty="0" err="1"/>
                        <a:t>Tipe</a:t>
                      </a:r>
                      <a:endParaRPr lang="id-ID" sz="1600" dirty="0"/>
                    </a:p>
                  </a:txBody>
                  <a:tcPr/>
                </a:tc>
                <a:tc>
                  <a:txBody>
                    <a:bodyPr/>
                    <a:lstStyle/>
                    <a:p>
                      <a:pPr algn="ctr"/>
                      <a:r>
                        <a:rPr lang="en-US" sz="1600" dirty="0" err="1"/>
                        <a:t>Contoh</a:t>
                      </a:r>
                      <a:endParaRPr lang="id-ID" sz="1600" dirty="0"/>
                    </a:p>
                  </a:txBody>
                  <a:tcPr/>
                </a:tc>
                <a:extLst>
                  <a:ext uri="{0D108BD9-81ED-4DB2-BD59-A6C34878D82A}">
                    <a16:rowId xmlns:a16="http://schemas.microsoft.com/office/drawing/2014/main" xmlns="" val="156891531"/>
                  </a:ext>
                </a:extLst>
              </a:tr>
              <a:tr h="657711">
                <a:tc rowSpan="2">
                  <a:txBody>
                    <a:bodyPr/>
                    <a:lstStyle/>
                    <a:p>
                      <a:r>
                        <a:rPr lang="en-US" sz="1600" dirty="0" err="1"/>
                        <a:t>Berrdasarkan</a:t>
                      </a:r>
                      <a:r>
                        <a:rPr lang="en-US" sz="1600" dirty="0"/>
                        <a:t> </a:t>
                      </a:r>
                      <a:r>
                        <a:rPr lang="en-US" sz="1600" dirty="0" err="1"/>
                        <a:t>sudut</a:t>
                      </a:r>
                      <a:r>
                        <a:rPr lang="en-US" sz="1600" dirty="0"/>
                        <a:t> </a:t>
                      </a:r>
                      <a:r>
                        <a:rPr lang="en-US" sz="1600" dirty="0" err="1"/>
                        <a:t>perkembangan</a:t>
                      </a:r>
                      <a:endParaRPr lang="en-US" sz="1600" dirty="0"/>
                    </a:p>
                  </a:txBody>
                  <a:tcPr/>
                </a:tc>
                <a:tc>
                  <a:txBody>
                    <a:bodyPr/>
                    <a:lstStyle/>
                    <a:p>
                      <a:r>
                        <a:rPr lang="en-US" sz="1600" dirty="0"/>
                        <a:t>Crescive</a:t>
                      </a:r>
                      <a:br>
                        <a:rPr lang="en-US" sz="1600" dirty="0"/>
                      </a:br>
                      <a:r>
                        <a:rPr lang="en-US" sz="1600" dirty="0"/>
                        <a:t>Institution</a:t>
                      </a:r>
                      <a:endParaRPr lang="id-ID" sz="1600" dirty="0"/>
                    </a:p>
                  </a:txBody>
                  <a:tcPr/>
                </a:tc>
                <a:tc>
                  <a:txBody>
                    <a:bodyPr/>
                    <a:lstStyle/>
                    <a:p>
                      <a:r>
                        <a:rPr lang="id-ID" sz="1600" dirty="0"/>
                        <a:t>Lembaga sosial yang secara tidak sengaja tumbuh dari adat istiadat masyarakat. Contohnya, lembaga perkawinan, hak milik, dan agama</a:t>
                      </a:r>
                    </a:p>
                  </a:txBody>
                  <a:tcPr/>
                </a:tc>
                <a:extLst>
                  <a:ext uri="{0D108BD9-81ED-4DB2-BD59-A6C34878D82A}">
                    <a16:rowId xmlns:a16="http://schemas.microsoft.com/office/drawing/2014/main" xmlns="" val="2040066704"/>
                  </a:ext>
                </a:extLst>
              </a:tr>
              <a:tr h="657711">
                <a:tc vMerge="1">
                  <a:txBody>
                    <a:bodyPr/>
                    <a:lstStyle/>
                    <a:p>
                      <a:r>
                        <a:rPr lang="en-US" sz="1600" dirty="0" err="1"/>
                        <a:t>Kebiasaan</a:t>
                      </a:r>
                      <a:r>
                        <a:rPr lang="en-US" sz="1600" dirty="0"/>
                        <a:t> (folkways)</a:t>
                      </a:r>
                      <a:endParaRPr lang="id-ID" sz="1600" dirty="0"/>
                    </a:p>
                  </a:txBody>
                  <a:tcPr/>
                </a:tc>
                <a:tc>
                  <a:txBody>
                    <a:bodyPr/>
                    <a:lstStyle/>
                    <a:p>
                      <a:r>
                        <a:rPr lang="en-US" sz="1600" dirty="0"/>
                        <a:t>Enacted </a:t>
                      </a:r>
                      <a:br>
                        <a:rPr lang="en-US" sz="1600" dirty="0"/>
                      </a:br>
                      <a:r>
                        <a:rPr lang="en-US" sz="1600" dirty="0"/>
                        <a:t>Institution</a:t>
                      </a:r>
                      <a:endParaRPr lang="id-ID" sz="1600" dirty="0"/>
                    </a:p>
                  </a:txBody>
                  <a:tcPr/>
                </a:tc>
                <a:tc>
                  <a:txBody>
                    <a:bodyPr/>
                    <a:lstStyle/>
                    <a:p>
                      <a:r>
                        <a:rPr lang="id-ID" sz="1600" dirty="0"/>
                        <a:t>Lembaga sosial yang sengaja dibentuk untuk mencapai tujuan tertentu. Contohnya, lembaga pendidikan</a:t>
                      </a:r>
                    </a:p>
                  </a:txBody>
                  <a:tcPr/>
                </a:tc>
                <a:extLst>
                  <a:ext uri="{0D108BD9-81ED-4DB2-BD59-A6C34878D82A}">
                    <a16:rowId xmlns:a16="http://schemas.microsoft.com/office/drawing/2014/main" xmlns="" val="4215773788"/>
                  </a:ext>
                </a:extLst>
              </a:tr>
              <a:tr h="657711">
                <a:tc rowSpan="2">
                  <a:txBody>
                    <a:bodyPr/>
                    <a:lstStyle/>
                    <a:p>
                      <a:r>
                        <a:rPr lang="en-US" sz="1600" dirty="0" err="1"/>
                        <a:t>Berdasarkan</a:t>
                      </a:r>
                      <a:r>
                        <a:rPr lang="en-US" sz="1600" dirty="0"/>
                        <a:t> </a:t>
                      </a:r>
                      <a:r>
                        <a:rPr lang="en-US" sz="1600" dirty="0" err="1"/>
                        <a:t>sudut</a:t>
                      </a:r>
                      <a:r>
                        <a:rPr lang="en-US" sz="1600" dirty="0"/>
                        <a:t> </a:t>
                      </a:r>
                      <a:r>
                        <a:rPr lang="en-US" sz="1600" dirty="0" err="1"/>
                        <a:t>nilai</a:t>
                      </a:r>
                      <a:r>
                        <a:rPr lang="en-US" sz="1600" dirty="0"/>
                        <a:t> yang </a:t>
                      </a:r>
                      <a:r>
                        <a:rPr lang="en-US" sz="1600" dirty="0" err="1"/>
                        <a:t>diterima</a:t>
                      </a:r>
                      <a:r>
                        <a:rPr lang="en-US" sz="1600" dirty="0"/>
                        <a:t> </a:t>
                      </a:r>
                      <a:r>
                        <a:rPr lang="en-US" sz="1600" dirty="0" err="1"/>
                        <a:t>masyarakat</a:t>
                      </a:r>
                      <a:endParaRPr lang="id-ID" sz="1600" dirty="0"/>
                    </a:p>
                  </a:txBody>
                  <a:tcPr/>
                </a:tc>
                <a:tc>
                  <a:txBody>
                    <a:bodyPr/>
                    <a:lstStyle/>
                    <a:p>
                      <a:r>
                        <a:rPr lang="en-US" sz="1600" dirty="0"/>
                        <a:t>Basic </a:t>
                      </a:r>
                      <a:r>
                        <a:rPr lang="en-US" sz="1600" dirty="0" err="1"/>
                        <a:t>Instituition</a:t>
                      </a:r>
                      <a:endParaRPr lang="id-ID" sz="1600" dirty="0"/>
                    </a:p>
                  </a:txBody>
                  <a:tcPr/>
                </a:tc>
                <a:tc>
                  <a:txBody>
                    <a:bodyPr/>
                    <a:lstStyle/>
                    <a:p>
                      <a:pPr marL="0" indent="0">
                        <a:buNone/>
                      </a:pPr>
                      <a:r>
                        <a:rPr lang="id-ID" sz="1600" dirty="0"/>
                        <a:t>Lembaga sosial yang penting untuk memelihara dan mempertahankan tata tertib dalam masyarakat. Contohnya, keluarga, sekolah, dan negara</a:t>
                      </a:r>
                    </a:p>
                  </a:txBody>
                  <a:tcPr/>
                </a:tc>
                <a:extLst>
                  <a:ext uri="{0D108BD9-81ED-4DB2-BD59-A6C34878D82A}">
                    <a16:rowId xmlns:a16="http://schemas.microsoft.com/office/drawing/2014/main" xmlns="" val="1038839879"/>
                  </a:ext>
                </a:extLst>
              </a:tr>
              <a:tr h="657711">
                <a:tc vMerge="1">
                  <a:txBody>
                    <a:bodyPr/>
                    <a:lstStyle/>
                    <a:p>
                      <a:r>
                        <a:rPr lang="en-US" sz="1600" dirty="0"/>
                        <a:t>Adat </a:t>
                      </a:r>
                      <a:r>
                        <a:rPr lang="en-US" sz="1600" dirty="0" err="1"/>
                        <a:t>Istiadat</a:t>
                      </a:r>
                      <a:r>
                        <a:rPr lang="en-US" sz="1600" dirty="0"/>
                        <a:t> </a:t>
                      </a:r>
                      <a:br>
                        <a:rPr lang="en-US" sz="1600" dirty="0"/>
                      </a:br>
                      <a:r>
                        <a:rPr lang="en-US" sz="1600" dirty="0"/>
                        <a:t>(</a:t>
                      </a:r>
                      <a:r>
                        <a:rPr lang="en-US" sz="1600" dirty="0" err="1"/>
                        <a:t>costum</a:t>
                      </a:r>
                      <a:r>
                        <a:rPr lang="en-US" sz="1600" dirty="0"/>
                        <a:t>)</a:t>
                      </a:r>
                      <a:endParaRPr lang="id-ID" sz="1600" dirty="0"/>
                    </a:p>
                  </a:txBody>
                  <a:tcPr/>
                </a:tc>
                <a:tc>
                  <a:txBody>
                    <a:bodyPr/>
                    <a:lstStyle/>
                    <a:p>
                      <a:r>
                        <a:rPr lang="en-US" sz="1600" dirty="0"/>
                        <a:t>Subsidiary Institution</a:t>
                      </a:r>
                      <a:endParaRPr lang="id-ID" sz="1600" dirty="0"/>
                    </a:p>
                  </a:txBody>
                  <a:tcPr/>
                </a:tc>
                <a:tc>
                  <a:txBody>
                    <a:bodyPr/>
                    <a:lstStyle/>
                    <a:p>
                      <a:pPr marL="0" indent="0">
                        <a:buNone/>
                      </a:pPr>
                      <a:r>
                        <a:rPr lang="id-ID" sz="1600" dirty="0"/>
                        <a:t>Lembaga sosial yang berkaitan dengan hal yang dianggap oleh masyarakat kurang penting, seperti rekreas</a:t>
                      </a:r>
                      <a:r>
                        <a:rPr lang="en-US" sz="1600" dirty="0" err="1"/>
                        <a:t>i</a:t>
                      </a:r>
                      <a:r>
                        <a:rPr lang="en-US" sz="1600" dirty="0"/>
                        <a:t>.</a:t>
                      </a:r>
                      <a:endParaRPr lang="id-ID" sz="1600" dirty="0"/>
                    </a:p>
                  </a:txBody>
                  <a:tcPr/>
                </a:tc>
                <a:extLst>
                  <a:ext uri="{0D108BD9-81ED-4DB2-BD59-A6C34878D82A}">
                    <a16:rowId xmlns:a16="http://schemas.microsoft.com/office/drawing/2014/main" xmlns="" val="3381655231"/>
                  </a:ext>
                </a:extLst>
              </a:tr>
            </a:tbl>
          </a:graphicData>
        </a:graphic>
      </p:graphicFrame>
      <p:sp>
        <p:nvSpPr>
          <p:cNvPr id="11" name="TextBox 34"/>
          <p:cNvSpPr txBox="1"/>
          <p:nvPr/>
        </p:nvSpPr>
        <p:spPr>
          <a:xfrm>
            <a:off x="0" y="133350"/>
            <a:ext cx="5943599" cy="463371"/>
          </a:xfrm>
          <a:prstGeom prst="rect">
            <a:avLst/>
          </a:prstGeom>
          <a:solidFill>
            <a:srgbClr val="FFC000"/>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B. Lembaga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27" name="テキスト プレースホルダー 6">
            <a:extLst>
              <a:ext uri="{FF2B5EF4-FFF2-40B4-BE49-F238E27FC236}">
                <a16:creationId xmlns:a16="http://schemas.microsoft.com/office/drawing/2014/main" xmlns="" id="{09BED843-EBEC-F3D1-7C35-909D2B0B00B2}"/>
              </a:ext>
            </a:extLst>
          </p:cNvPr>
          <p:cNvSpPr txBox="1">
            <a:spLocks/>
          </p:cNvSpPr>
          <p:nvPr/>
        </p:nvSpPr>
        <p:spPr>
          <a:xfrm>
            <a:off x="228600" y="590550"/>
            <a:ext cx="8369996"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000" b="1" i="0" spc="300" dirty="0" err="1">
                <a:solidFill>
                  <a:schemeClr val="accent1"/>
                </a:solidFill>
                <a:latin typeface="Arial" pitchFamily="34" charset="0"/>
                <a:cs typeface="Arial" pitchFamily="34" charset="0"/>
              </a:rPr>
              <a:t>Tipe-Tipe</a:t>
            </a:r>
            <a:r>
              <a:rPr kumimoji="1" lang="en-US" altLang="ja-JP" sz="2000" b="1" i="0" spc="300" dirty="0">
                <a:solidFill>
                  <a:schemeClr val="accent1"/>
                </a:solidFill>
                <a:latin typeface="Arial" pitchFamily="34" charset="0"/>
                <a:cs typeface="Arial" pitchFamily="34" charset="0"/>
              </a:rPr>
              <a:t> Lembaga </a:t>
            </a:r>
            <a:r>
              <a:rPr kumimoji="1" lang="en-US" altLang="ja-JP" sz="2000" b="1" i="0" spc="300" dirty="0" err="1">
                <a:solidFill>
                  <a:schemeClr val="accent1"/>
                </a:solidFill>
                <a:latin typeface="Arial" pitchFamily="34" charset="0"/>
                <a:cs typeface="Arial" pitchFamily="34" charset="0"/>
              </a:rPr>
              <a:t>Sosial</a:t>
            </a:r>
            <a:endParaRPr kumimoji="1" lang="en-US" altLang="ja-JP" sz="2000" b="1" i="0" spc="300" dirty="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5839481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left)">
                                      <p:cBhvr>
                                        <p:cTn id="7" dur="10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tmplLst>
          <p:tmpl lvl="1">
            <p:tnLst>
              <p:par>
                <p:cTn presetID="22" presetClass="entr" presetSubtype="8"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xmlns="" id="{1E99B3D1-75FD-05B2-434A-09147D11838F}"/>
              </a:ext>
            </a:extLst>
          </p:cNvPr>
          <p:cNvGraphicFramePr>
            <a:graphicFrameLocks noGrp="1"/>
          </p:cNvGraphicFramePr>
          <p:nvPr>
            <p:extLst>
              <p:ext uri="{D42A27DB-BD31-4B8C-83A1-F6EECF244321}">
                <p14:modId xmlns:p14="http://schemas.microsoft.com/office/powerpoint/2010/main" val="2060619397"/>
              </p:ext>
            </p:extLst>
          </p:nvPr>
        </p:nvGraphicFramePr>
        <p:xfrm>
          <a:off x="228600" y="1053921"/>
          <a:ext cx="8763000" cy="3540462"/>
        </p:xfrm>
        <a:graphic>
          <a:graphicData uri="http://schemas.openxmlformats.org/drawingml/2006/table">
            <a:tbl>
              <a:tblPr firstRow="1" bandRow="1">
                <a:tableStyleId>{7DF18680-E054-41AD-8BC1-D1AEF772440D}</a:tableStyleId>
              </a:tblPr>
              <a:tblGrid>
                <a:gridCol w="1447800">
                  <a:extLst>
                    <a:ext uri="{9D8B030D-6E8A-4147-A177-3AD203B41FA5}">
                      <a16:colId xmlns:a16="http://schemas.microsoft.com/office/drawing/2014/main" xmlns="" val="4065933275"/>
                    </a:ext>
                  </a:extLst>
                </a:gridCol>
                <a:gridCol w="1371600">
                  <a:extLst>
                    <a:ext uri="{9D8B030D-6E8A-4147-A177-3AD203B41FA5}">
                      <a16:colId xmlns:a16="http://schemas.microsoft.com/office/drawing/2014/main" xmlns="" val="2505659898"/>
                    </a:ext>
                  </a:extLst>
                </a:gridCol>
                <a:gridCol w="5943600">
                  <a:extLst>
                    <a:ext uri="{9D8B030D-6E8A-4147-A177-3AD203B41FA5}">
                      <a16:colId xmlns:a16="http://schemas.microsoft.com/office/drawing/2014/main" xmlns="" val="3794059753"/>
                    </a:ext>
                  </a:extLst>
                </a:gridCol>
              </a:tblGrid>
              <a:tr h="381000">
                <a:tc>
                  <a:txBody>
                    <a:bodyPr/>
                    <a:lstStyle/>
                    <a:p>
                      <a:pPr algn="ctr"/>
                      <a:r>
                        <a:rPr lang="en-US" sz="1600" dirty="0"/>
                        <a:t>Dasar </a:t>
                      </a:r>
                      <a:r>
                        <a:rPr lang="en-US" sz="1600" dirty="0" err="1"/>
                        <a:t>Klasifikasi</a:t>
                      </a:r>
                      <a:endParaRPr lang="id-ID" sz="1600" dirty="0"/>
                    </a:p>
                  </a:txBody>
                  <a:tcPr/>
                </a:tc>
                <a:tc>
                  <a:txBody>
                    <a:bodyPr/>
                    <a:lstStyle/>
                    <a:p>
                      <a:pPr algn="ctr"/>
                      <a:r>
                        <a:rPr lang="en-US" sz="1600" dirty="0" err="1"/>
                        <a:t>Tipe</a:t>
                      </a:r>
                      <a:endParaRPr lang="id-ID" sz="1600" dirty="0"/>
                    </a:p>
                  </a:txBody>
                  <a:tcPr/>
                </a:tc>
                <a:tc>
                  <a:txBody>
                    <a:bodyPr/>
                    <a:lstStyle/>
                    <a:p>
                      <a:pPr algn="ctr"/>
                      <a:r>
                        <a:rPr lang="en-US" sz="1600" dirty="0" err="1"/>
                        <a:t>Contoh</a:t>
                      </a:r>
                      <a:endParaRPr lang="id-ID" sz="1600" dirty="0"/>
                    </a:p>
                  </a:txBody>
                  <a:tcPr/>
                </a:tc>
                <a:extLst>
                  <a:ext uri="{0D108BD9-81ED-4DB2-BD59-A6C34878D82A}">
                    <a16:rowId xmlns:a16="http://schemas.microsoft.com/office/drawing/2014/main" xmlns="" val="156891531"/>
                  </a:ext>
                </a:extLst>
              </a:tr>
              <a:tr h="657711">
                <a:tc rowSpan="2">
                  <a:txBody>
                    <a:bodyPr/>
                    <a:lstStyle/>
                    <a:p>
                      <a:r>
                        <a:rPr lang="en-US" sz="1600" dirty="0" err="1"/>
                        <a:t>Berdasarkan</a:t>
                      </a:r>
                      <a:r>
                        <a:rPr lang="en-US" sz="1600" dirty="0"/>
                        <a:t> </a:t>
                      </a:r>
                      <a:r>
                        <a:rPr lang="en-US" sz="1600" dirty="0" err="1"/>
                        <a:t>sudut</a:t>
                      </a:r>
                      <a:r>
                        <a:rPr lang="en-US" sz="1600" dirty="0"/>
                        <a:t> </a:t>
                      </a:r>
                      <a:r>
                        <a:rPr lang="en-US" sz="1600" dirty="0" err="1"/>
                        <a:t>penerimaan</a:t>
                      </a:r>
                      <a:r>
                        <a:rPr lang="en-US" sz="1600" dirty="0"/>
                        <a:t> </a:t>
                      </a:r>
                      <a:r>
                        <a:rPr lang="en-US" sz="1600" dirty="0" err="1"/>
                        <a:t>masyarakat</a:t>
                      </a:r>
                      <a:endParaRPr lang="en-US" sz="1600" dirty="0"/>
                    </a:p>
                  </a:txBody>
                  <a:tcPr/>
                </a:tc>
                <a:tc>
                  <a:txBody>
                    <a:bodyPr/>
                    <a:lstStyle/>
                    <a:p>
                      <a:r>
                        <a:rPr lang="en-US" sz="1600" dirty="0"/>
                        <a:t>Approved/</a:t>
                      </a:r>
                      <a:br>
                        <a:rPr lang="en-US" sz="1600" dirty="0"/>
                      </a:br>
                      <a:r>
                        <a:rPr lang="en-US" sz="1600" dirty="0"/>
                        <a:t>Sanctioned Institution</a:t>
                      </a:r>
                      <a:endParaRPr lang="id-ID" sz="1600" dirty="0"/>
                    </a:p>
                  </a:txBody>
                  <a:tcPr/>
                </a:tc>
                <a:tc>
                  <a:txBody>
                    <a:bodyPr/>
                    <a:lstStyle/>
                    <a:p>
                      <a:r>
                        <a:rPr lang="id-ID" sz="1600" dirty="0"/>
                        <a:t>Lembaga sosial yang diterima oleh masyarakat. Contohnya, lembaga sekolah dan perusahaan dagang.</a:t>
                      </a:r>
                    </a:p>
                  </a:txBody>
                  <a:tcPr/>
                </a:tc>
                <a:extLst>
                  <a:ext uri="{0D108BD9-81ED-4DB2-BD59-A6C34878D82A}">
                    <a16:rowId xmlns:a16="http://schemas.microsoft.com/office/drawing/2014/main" xmlns="" val="2040066704"/>
                  </a:ext>
                </a:extLst>
              </a:tr>
              <a:tr h="657711">
                <a:tc vMerge="1">
                  <a:txBody>
                    <a:bodyPr/>
                    <a:lstStyle/>
                    <a:p>
                      <a:r>
                        <a:rPr lang="en-US" sz="1600" dirty="0" err="1"/>
                        <a:t>Kebiasaan</a:t>
                      </a:r>
                      <a:r>
                        <a:rPr lang="en-US" sz="1600" dirty="0"/>
                        <a:t> (folkways)</a:t>
                      </a:r>
                      <a:endParaRPr lang="id-ID" sz="1600" dirty="0"/>
                    </a:p>
                  </a:txBody>
                  <a:tcPr/>
                </a:tc>
                <a:tc>
                  <a:txBody>
                    <a:bodyPr/>
                    <a:lstStyle/>
                    <a:p>
                      <a:r>
                        <a:rPr lang="en-US" sz="1600" dirty="0"/>
                        <a:t>Unsanctioned Institution</a:t>
                      </a:r>
                      <a:endParaRPr lang="id-ID" sz="1600" dirty="0"/>
                    </a:p>
                  </a:txBody>
                  <a:tcPr/>
                </a:tc>
                <a:tc>
                  <a:txBody>
                    <a:bodyPr/>
                    <a:lstStyle/>
                    <a:p>
                      <a:r>
                        <a:rPr lang="sv-SE" sz="1600" dirty="0"/>
                        <a:t>Lembaga sosial yang ditolak masyarakat meskipun masyarakat tidak mampu memberantasnya Contohnya, sindikat kejahatan, perjudian</a:t>
                      </a:r>
                      <a:endParaRPr lang="id-ID" sz="1600" dirty="0"/>
                    </a:p>
                  </a:txBody>
                  <a:tcPr/>
                </a:tc>
                <a:extLst>
                  <a:ext uri="{0D108BD9-81ED-4DB2-BD59-A6C34878D82A}">
                    <a16:rowId xmlns:a16="http://schemas.microsoft.com/office/drawing/2014/main" xmlns="" val="4215773788"/>
                  </a:ext>
                </a:extLst>
              </a:tr>
              <a:tr h="657711">
                <a:tc rowSpan="2">
                  <a:txBody>
                    <a:bodyPr/>
                    <a:lstStyle/>
                    <a:p>
                      <a:r>
                        <a:rPr lang="en-US" sz="1600" dirty="0" err="1"/>
                        <a:t>Berdasarkan</a:t>
                      </a:r>
                      <a:r>
                        <a:rPr lang="en-US" sz="1600" dirty="0"/>
                        <a:t> </a:t>
                      </a:r>
                      <a:r>
                        <a:rPr lang="en-US" sz="1600" dirty="0" err="1"/>
                        <a:t>sudut</a:t>
                      </a:r>
                      <a:r>
                        <a:rPr lang="en-US" sz="1600" dirty="0"/>
                        <a:t> </a:t>
                      </a:r>
                      <a:r>
                        <a:rPr lang="en-US" sz="1600" dirty="0" err="1"/>
                        <a:t>nilai</a:t>
                      </a:r>
                      <a:r>
                        <a:rPr lang="en-US" sz="1600" dirty="0"/>
                        <a:t> yang </a:t>
                      </a:r>
                      <a:r>
                        <a:rPr lang="en-US" sz="1600" dirty="0" err="1"/>
                        <a:t>diterima</a:t>
                      </a:r>
                      <a:r>
                        <a:rPr lang="en-US" sz="1600" dirty="0"/>
                        <a:t> </a:t>
                      </a:r>
                      <a:r>
                        <a:rPr lang="en-US" sz="1600" dirty="0" err="1"/>
                        <a:t>masyarakat</a:t>
                      </a:r>
                      <a:endParaRPr lang="id-ID" sz="1600" dirty="0"/>
                    </a:p>
                  </a:txBody>
                  <a:tcPr/>
                </a:tc>
                <a:tc>
                  <a:txBody>
                    <a:bodyPr/>
                    <a:lstStyle/>
                    <a:p>
                      <a:r>
                        <a:rPr lang="en-US" sz="1600" dirty="0"/>
                        <a:t>General Institution</a:t>
                      </a:r>
                      <a:endParaRPr lang="id-ID" sz="1600" dirty="0"/>
                    </a:p>
                  </a:txBody>
                  <a:tcPr/>
                </a:tc>
                <a:tc>
                  <a:txBody>
                    <a:bodyPr/>
                    <a:lstStyle/>
                    <a:p>
                      <a:pPr marL="0" indent="0">
                        <a:buNone/>
                      </a:pPr>
                      <a:r>
                        <a:rPr lang="sv-SE" sz="1600" dirty="0"/>
                        <a:t>Lembaga sosial yang dikenal dan diterima oleh sebagian besar masyarakat dunia. Contohnya, lembaga agama</a:t>
                      </a:r>
                      <a:endParaRPr lang="id-ID" sz="1600" dirty="0"/>
                    </a:p>
                  </a:txBody>
                  <a:tcPr/>
                </a:tc>
                <a:extLst>
                  <a:ext uri="{0D108BD9-81ED-4DB2-BD59-A6C34878D82A}">
                    <a16:rowId xmlns:a16="http://schemas.microsoft.com/office/drawing/2014/main" xmlns="" val="1038839879"/>
                  </a:ext>
                </a:extLst>
              </a:tr>
              <a:tr h="657711">
                <a:tc vMerge="1">
                  <a:txBody>
                    <a:bodyPr/>
                    <a:lstStyle/>
                    <a:p>
                      <a:r>
                        <a:rPr lang="en-US" sz="1600" dirty="0"/>
                        <a:t>Adat </a:t>
                      </a:r>
                      <a:r>
                        <a:rPr lang="en-US" sz="1600" dirty="0" err="1"/>
                        <a:t>Istiadat</a:t>
                      </a:r>
                      <a:r>
                        <a:rPr lang="en-US" sz="1600" dirty="0"/>
                        <a:t> </a:t>
                      </a:r>
                      <a:br>
                        <a:rPr lang="en-US" sz="1600" dirty="0"/>
                      </a:br>
                      <a:r>
                        <a:rPr lang="en-US" sz="1600" dirty="0"/>
                        <a:t>(</a:t>
                      </a:r>
                      <a:r>
                        <a:rPr lang="en-US" sz="1600" dirty="0" err="1"/>
                        <a:t>costum</a:t>
                      </a:r>
                      <a:r>
                        <a:rPr lang="en-US" sz="1600" dirty="0"/>
                        <a:t>)</a:t>
                      </a:r>
                      <a:endParaRPr lang="id-ID" sz="1600" dirty="0"/>
                    </a:p>
                  </a:txBody>
                  <a:tcPr/>
                </a:tc>
                <a:tc>
                  <a:txBody>
                    <a:bodyPr/>
                    <a:lstStyle/>
                    <a:p>
                      <a:r>
                        <a:rPr lang="en-US" sz="1600" dirty="0"/>
                        <a:t>Restricted Institution</a:t>
                      </a:r>
                      <a:endParaRPr lang="id-ID" sz="1600" dirty="0"/>
                    </a:p>
                  </a:txBody>
                  <a:tcPr/>
                </a:tc>
                <a:tc>
                  <a:txBody>
                    <a:bodyPr/>
                    <a:lstStyle/>
                    <a:p>
                      <a:pPr marL="0" indent="0">
                        <a:buNone/>
                      </a:pPr>
                      <a:r>
                        <a:rPr lang="id-ID" sz="1600" dirty="0"/>
                        <a:t>Lembaga sosial yang hanya dikenal oleh masyarakat tertentu. Contohnya, lembaga agama Islam, Kristen Katolik, Kristen Protestan, Hindu, dan Buddha</a:t>
                      </a:r>
                    </a:p>
                  </a:txBody>
                  <a:tcPr/>
                </a:tc>
                <a:extLst>
                  <a:ext uri="{0D108BD9-81ED-4DB2-BD59-A6C34878D82A}">
                    <a16:rowId xmlns:a16="http://schemas.microsoft.com/office/drawing/2014/main" xmlns="" val="3381655231"/>
                  </a:ext>
                </a:extLst>
              </a:tr>
            </a:tbl>
          </a:graphicData>
        </a:graphic>
      </p:graphicFrame>
      <p:sp>
        <p:nvSpPr>
          <p:cNvPr id="11" name="TextBox 34"/>
          <p:cNvSpPr txBox="1"/>
          <p:nvPr/>
        </p:nvSpPr>
        <p:spPr>
          <a:xfrm>
            <a:off x="0" y="133350"/>
            <a:ext cx="5943599" cy="463371"/>
          </a:xfrm>
          <a:prstGeom prst="rect">
            <a:avLst/>
          </a:prstGeom>
          <a:solidFill>
            <a:srgbClr val="FFC000"/>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B. Lembaga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27" name="テキスト プレースホルダー 6">
            <a:extLst>
              <a:ext uri="{FF2B5EF4-FFF2-40B4-BE49-F238E27FC236}">
                <a16:creationId xmlns:a16="http://schemas.microsoft.com/office/drawing/2014/main" xmlns="" id="{09BED843-EBEC-F3D1-7C35-909D2B0B00B2}"/>
              </a:ext>
            </a:extLst>
          </p:cNvPr>
          <p:cNvSpPr txBox="1">
            <a:spLocks/>
          </p:cNvSpPr>
          <p:nvPr/>
        </p:nvSpPr>
        <p:spPr>
          <a:xfrm>
            <a:off x="228600" y="590550"/>
            <a:ext cx="8369996"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000" b="1" i="0" spc="300" dirty="0" err="1">
                <a:solidFill>
                  <a:schemeClr val="accent1"/>
                </a:solidFill>
                <a:latin typeface="Arial" pitchFamily="34" charset="0"/>
                <a:cs typeface="Arial" pitchFamily="34" charset="0"/>
              </a:rPr>
              <a:t>Tipe-Tipe</a:t>
            </a:r>
            <a:r>
              <a:rPr kumimoji="1" lang="en-US" altLang="ja-JP" sz="2000" b="1" i="0" spc="300" dirty="0">
                <a:solidFill>
                  <a:schemeClr val="accent1"/>
                </a:solidFill>
                <a:latin typeface="Arial" pitchFamily="34" charset="0"/>
                <a:cs typeface="Arial" pitchFamily="34" charset="0"/>
              </a:rPr>
              <a:t> Lembaga </a:t>
            </a:r>
            <a:r>
              <a:rPr kumimoji="1" lang="en-US" altLang="ja-JP" sz="2000" b="1" i="0" spc="300" dirty="0" err="1">
                <a:solidFill>
                  <a:schemeClr val="accent1"/>
                </a:solidFill>
                <a:latin typeface="Arial" pitchFamily="34" charset="0"/>
                <a:cs typeface="Arial" pitchFamily="34" charset="0"/>
              </a:rPr>
              <a:t>Sosial</a:t>
            </a:r>
            <a:endParaRPr kumimoji="1" lang="en-US" altLang="ja-JP" sz="2000" b="1" i="0" spc="300" dirty="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196926098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left)">
                                      <p:cBhvr>
                                        <p:cTn id="7" dur="10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tmplLst>
          <p:tmpl lvl="1">
            <p:tnLst>
              <p:par>
                <p:cTn presetID="22" presetClass="entr" presetSubtype="8"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CB682055-13B4-6281-B683-7A03C960CA1C}"/>
              </a:ext>
            </a:extLst>
          </p:cNvPr>
          <p:cNvPicPr>
            <a:picLocks noChangeAspect="1"/>
          </p:cNvPicPr>
          <p:nvPr/>
        </p:nvPicPr>
        <p:blipFill rotWithShape="1">
          <a:blip r:embed="rId3"/>
          <a:srcRect l="5982" r="14659"/>
          <a:stretch/>
        </p:blipFill>
        <p:spPr>
          <a:xfrm>
            <a:off x="6614781" y="3030267"/>
            <a:ext cx="2321464" cy="1558832"/>
          </a:xfrm>
          <a:prstGeom prst="rect">
            <a:avLst/>
          </a:prstGeom>
        </p:spPr>
      </p:pic>
      <p:pic>
        <p:nvPicPr>
          <p:cNvPr id="3" name="Picture 2">
            <a:extLst>
              <a:ext uri="{FF2B5EF4-FFF2-40B4-BE49-F238E27FC236}">
                <a16:creationId xmlns:a16="http://schemas.microsoft.com/office/drawing/2014/main" xmlns="" id="{41BAED8E-DC9D-042F-1A15-1E5808B62DDB}"/>
              </a:ext>
            </a:extLst>
          </p:cNvPr>
          <p:cNvPicPr>
            <a:picLocks noChangeAspect="1"/>
          </p:cNvPicPr>
          <p:nvPr/>
        </p:nvPicPr>
        <p:blipFill>
          <a:blip r:embed="rId4"/>
          <a:stretch>
            <a:fillRect/>
          </a:stretch>
        </p:blipFill>
        <p:spPr>
          <a:xfrm>
            <a:off x="6529325" y="1096017"/>
            <a:ext cx="2476774" cy="1503968"/>
          </a:xfrm>
          <a:prstGeom prst="rect">
            <a:avLst/>
          </a:prstGeom>
        </p:spPr>
      </p:pic>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5"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7" name="アーチ 34">
            <a:extLst>
              <a:ext uri="{FF2B5EF4-FFF2-40B4-BE49-F238E27FC236}">
                <a16:creationId xmlns:a16="http://schemas.microsoft.com/office/drawing/2014/main" xmlns="" id="{08424018-74A3-7769-E751-EDE148FC5A18}"/>
              </a:ext>
            </a:extLst>
          </p:cNvPr>
          <p:cNvSpPr/>
          <p:nvPr/>
        </p:nvSpPr>
        <p:spPr>
          <a:xfrm rot="6618510">
            <a:off x="484638" y="619457"/>
            <a:ext cx="799539" cy="799022"/>
          </a:xfrm>
          <a:prstGeom prst="blockArc">
            <a:avLst>
              <a:gd name="adj1" fmla="val 19452122"/>
              <a:gd name="adj2" fmla="val 11742259"/>
              <a:gd name="adj3" fmla="val 4894"/>
            </a:avLst>
          </a:prstGeom>
          <a:solidFill>
            <a:srgbClr val="00ACE2"/>
          </a:solidFill>
          <a:ln w="25400" cap="flat"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5BB8D1"/>
              </a:solidFill>
              <a:effectLst/>
              <a:uLnTx/>
              <a:uFillTx/>
              <a:latin typeface="Open Sans"/>
              <a:cs typeface="+mn-cs"/>
            </a:endParaRPr>
          </a:p>
        </p:txBody>
      </p:sp>
      <p:sp>
        <p:nvSpPr>
          <p:cNvPr id="18" name="テキスト プレースホルダー 6">
            <a:extLst>
              <a:ext uri="{FF2B5EF4-FFF2-40B4-BE49-F238E27FC236}">
                <a16:creationId xmlns:a16="http://schemas.microsoft.com/office/drawing/2014/main" xmlns="" id="{20CACB4F-AB9F-A14E-39ED-42310A05935C}"/>
              </a:ext>
            </a:extLst>
          </p:cNvPr>
          <p:cNvSpPr txBox="1">
            <a:spLocks/>
          </p:cNvSpPr>
          <p:nvPr/>
        </p:nvSpPr>
        <p:spPr>
          <a:xfrm>
            <a:off x="789618" y="375595"/>
            <a:ext cx="7426863" cy="790352"/>
          </a:xfrm>
          <a:prstGeom prst="rect">
            <a:avLst/>
          </a:prstGeom>
        </p:spPr>
        <p:txBody>
          <a:bodyPr vert="horz" lIns="163275" tIns="81638" rIns="163275" bIns="81638" rtlCol="0" anchor="b">
            <a:noAutofit/>
          </a:bodyPr>
          <a:lstStyle>
            <a:lvl1pPr marL="0" indent="0" algn="l" defTabSz="1632753" rtl="0" eaLnBrk="1" latinLnBrk="0" hangingPunct="1">
              <a:lnSpc>
                <a:spcPct val="120000"/>
              </a:lnSpc>
              <a:spcBef>
                <a:spcPts val="1200"/>
              </a:spcBef>
              <a:buFont typeface="Arial" panose="020B0604020202020204" pitchFamily="34" charset="0"/>
              <a:buNone/>
              <a:defRPr kumimoji="1" sz="360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marR="0" lvl="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1" lang="en-US" altLang="ja-JP" sz="2000" b="1" i="0" u="none" strike="noStrike" kern="1200" cap="none" spc="0" normalizeH="0" baseline="0" noProof="0" dirty="0">
                <a:ln>
                  <a:noFill/>
                </a:ln>
                <a:solidFill>
                  <a:srgbClr val="00ACE2"/>
                </a:solidFill>
                <a:effectLst/>
                <a:uLnTx/>
                <a:uFillTx/>
                <a:latin typeface="+mn-lt"/>
                <a:cs typeface="+mn-cs"/>
              </a:rPr>
              <a:t>Lembaga </a:t>
            </a:r>
            <a:r>
              <a:rPr kumimoji="1" lang="en-US" altLang="ja-JP" sz="2000" b="1" i="0" u="none" strike="noStrike" kern="1200" cap="none" spc="0" normalizeH="0" baseline="0" noProof="0" dirty="0" err="1">
                <a:ln>
                  <a:noFill/>
                </a:ln>
                <a:solidFill>
                  <a:srgbClr val="00ACE2"/>
                </a:solidFill>
                <a:effectLst/>
                <a:uLnTx/>
                <a:uFillTx/>
                <a:latin typeface="+mn-lt"/>
                <a:cs typeface="+mn-cs"/>
              </a:rPr>
              <a:t>Keluarga</a:t>
            </a:r>
            <a:endParaRPr kumimoji="1" lang="ja-JP" altLang="en-US" sz="2000" b="1" i="0" u="none" strike="noStrike" kern="1200" cap="none" spc="0" normalizeH="0" baseline="0" noProof="0" dirty="0">
              <a:ln>
                <a:noFill/>
              </a:ln>
              <a:solidFill>
                <a:srgbClr val="00ACE2"/>
              </a:solidFill>
              <a:effectLst/>
              <a:uLnTx/>
              <a:uFillTx/>
              <a:latin typeface="+mn-lt"/>
              <a:cs typeface="+mn-cs"/>
            </a:endParaRPr>
          </a:p>
        </p:txBody>
      </p:sp>
      <p:sp>
        <p:nvSpPr>
          <p:cNvPr id="19" name="テキスト プレースホルダー 6">
            <a:extLst>
              <a:ext uri="{FF2B5EF4-FFF2-40B4-BE49-F238E27FC236}">
                <a16:creationId xmlns:a16="http://schemas.microsoft.com/office/drawing/2014/main" xmlns="" id="{1F203C09-B1A3-0982-D463-4E86B21016F8}"/>
              </a:ext>
            </a:extLst>
          </p:cNvPr>
          <p:cNvSpPr txBox="1">
            <a:spLocks/>
          </p:cNvSpPr>
          <p:nvPr/>
        </p:nvSpPr>
        <p:spPr>
          <a:xfrm>
            <a:off x="1066800" y="1057649"/>
            <a:ext cx="5715000"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spcBef>
                <a:spcPts val="0"/>
              </a:spcBef>
              <a:defRPr/>
            </a:pPr>
            <a:r>
              <a:rPr lang="id-ID" sz="1800" dirty="0"/>
              <a:t>Keluarga merupakan unit sosial terkecil yang terdiri atas ayah, ibu, dan anak. Keluarga memiliki fungsi majemuk bagi terciptanya kehidupan sosial dalam masyarakat</a:t>
            </a:r>
            <a:r>
              <a:rPr kumimoji="1" lang="en-US" altLang="ja-JP" sz="1800" b="0" i="0" u="none" strike="noStrike" kern="1200" cap="none" spc="0" normalizeH="0" baseline="0" noProof="0" dirty="0">
                <a:ln>
                  <a:noFill/>
                </a:ln>
                <a:solidFill>
                  <a:schemeClr val="tx1"/>
                </a:solidFill>
                <a:effectLst/>
                <a:uLnTx/>
                <a:uFillTx/>
              </a:rPr>
              <a:t> </a:t>
            </a:r>
            <a:endParaRPr kumimoji="1" lang="ja-JP" altLang="en-US" sz="1800" b="0" i="0" u="none" strike="noStrike" kern="1200" cap="none" spc="0" normalizeH="0" baseline="0" noProof="0" dirty="0">
              <a:ln>
                <a:noFill/>
              </a:ln>
              <a:solidFill>
                <a:schemeClr val="tx1"/>
              </a:solidFill>
              <a:effectLst/>
              <a:uLnTx/>
              <a:uFillTx/>
            </a:endParaRPr>
          </a:p>
        </p:txBody>
      </p:sp>
      <p:sp>
        <p:nvSpPr>
          <p:cNvPr id="20" name="TextBox 34">
            <a:extLst>
              <a:ext uri="{FF2B5EF4-FFF2-40B4-BE49-F238E27FC236}">
                <a16:creationId xmlns:a16="http://schemas.microsoft.com/office/drawing/2014/main" xmlns="" id="{E040886A-AC1B-2365-8277-B8C95B9E64EB}"/>
              </a:ext>
            </a:extLst>
          </p:cNvPr>
          <p:cNvSpPr txBox="1"/>
          <p:nvPr/>
        </p:nvSpPr>
        <p:spPr>
          <a:xfrm>
            <a:off x="0" y="133350"/>
            <a:ext cx="5943599" cy="463371"/>
          </a:xfrm>
          <a:prstGeom prst="rect">
            <a:avLst/>
          </a:prstGeom>
          <a:solidFill>
            <a:srgbClr val="FFC000"/>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B. Lembaga Sosial</a:t>
            </a:r>
            <a:endParaRPr lang="en-US" sz="2400" b="1" dirty="0">
              <a:solidFill>
                <a:schemeClr val="bg1"/>
              </a:solidFill>
              <a:latin typeface="+mj-lt"/>
            </a:endParaRPr>
          </a:p>
        </p:txBody>
      </p:sp>
      <p:sp>
        <p:nvSpPr>
          <p:cNvPr id="21" name="アーチ 34">
            <a:extLst>
              <a:ext uri="{FF2B5EF4-FFF2-40B4-BE49-F238E27FC236}">
                <a16:creationId xmlns:a16="http://schemas.microsoft.com/office/drawing/2014/main" xmlns="" id="{F7BE8DE2-889A-D38D-FEA0-20C346DD5A1B}"/>
              </a:ext>
            </a:extLst>
          </p:cNvPr>
          <p:cNvSpPr/>
          <p:nvPr/>
        </p:nvSpPr>
        <p:spPr>
          <a:xfrm rot="6618510">
            <a:off x="429735" y="2335390"/>
            <a:ext cx="799539" cy="799022"/>
          </a:xfrm>
          <a:prstGeom prst="blockArc">
            <a:avLst>
              <a:gd name="adj1" fmla="val 19452122"/>
              <a:gd name="adj2" fmla="val 11742259"/>
              <a:gd name="adj3" fmla="val 4894"/>
            </a:avLst>
          </a:prstGeom>
          <a:solidFill>
            <a:srgbClr val="92D050"/>
          </a:solidFill>
          <a:ln w="25400" cap="flat"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00B050"/>
              </a:solidFill>
              <a:effectLst/>
              <a:uLnTx/>
              <a:uFillTx/>
              <a:latin typeface="Open Sans"/>
              <a:cs typeface="+mn-cs"/>
            </a:endParaRPr>
          </a:p>
        </p:txBody>
      </p:sp>
      <p:sp>
        <p:nvSpPr>
          <p:cNvPr id="23" name="テキスト プレースホルダー 6">
            <a:extLst>
              <a:ext uri="{FF2B5EF4-FFF2-40B4-BE49-F238E27FC236}">
                <a16:creationId xmlns:a16="http://schemas.microsoft.com/office/drawing/2014/main" xmlns="" id="{308D806D-EFE5-1B1C-1C85-11D913E6D4EF}"/>
              </a:ext>
            </a:extLst>
          </p:cNvPr>
          <p:cNvSpPr txBox="1">
            <a:spLocks/>
          </p:cNvSpPr>
          <p:nvPr/>
        </p:nvSpPr>
        <p:spPr>
          <a:xfrm>
            <a:off x="685800" y="2120663"/>
            <a:ext cx="7426863" cy="790352"/>
          </a:xfrm>
          <a:prstGeom prst="rect">
            <a:avLst/>
          </a:prstGeom>
        </p:spPr>
        <p:txBody>
          <a:bodyPr vert="horz" lIns="163275" tIns="81638" rIns="163275" bIns="81638" rtlCol="0" anchor="b">
            <a:noAutofit/>
          </a:bodyPr>
          <a:lstStyle>
            <a:lvl1pPr marL="0" indent="0" algn="l" defTabSz="1632753" rtl="0" eaLnBrk="1" latinLnBrk="0" hangingPunct="1">
              <a:lnSpc>
                <a:spcPct val="120000"/>
              </a:lnSpc>
              <a:spcBef>
                <a:spcPts val="1200"/>
              </a:spcBef>
              <a:buFont typeface="Arial" panose="020B0604020202020204" pitchFamily="34" charset="0"/>
              <a:buNone/>
              <a:defRPr kumimoji="1" sz="360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marR="0" lvl="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1" lang="en-US" altLang="ja-JP" sz="2000" b="1" i="0" u="none" strike="noStrike" kern="1200" cap="none" spc="0" normalizeH="0" baseline="0" noProof="0" dirty="0">
                <a:ln>
                  <a:noFill/>
                </a:ln>
                <a:solidFill>
                  <a:srgbClr val="00B050"/>
                </a:solidFill>
                <a:effectLst/>
                <a:uLnTx/>
                <a:uFillTx/>
                <a:latin typeface="+mn-lt"/>
                <a:cs typeface="+mn-cs"/>
              </a:rPr>
              <a:t>Lembaga Pendidikan</a:t>
            </a:r>
            <a:endParaRPr kumimoji="1" lang="ja-JP" altLang="en-US" sz="2000" b="1" i="0" u="none" strike="noStrike" kern="1200" cap="none" spc="0" normalizeH="0" baseline="0" noProof="0" dirty="0">
              <a:ln>
                <a:noFill/>
              </a:ln>
              <a:solidFill>
                <a:srgbClr val="00B050"/>
              </a:solidFill>
              <a:effectLst/>
              <a:uLnTx/>
              <a:uFillTx/>
              <a:latin typeface="+mn-lt"/>
              <a:cs typeface="+mn-cs"/>
            </a:endParaRPr>
          </a:p>
        </p:txBody>
      </p:sp>
      <p:sp>
        <p:nvSpPr>
          <p:cNvPr id="24" name="テキスト プレースホルダー 6">
            <a:extLst>
              <a:ext uri="{FF2B5EF4-FFF2-40B4-BE49-F238E27FC236}">
                <a16:creationId xmlns:a16="http://schemas.microsoft.com/office/drawing/2014/main" xmlns="" id="{61DFB7D9-FB6B-A30A-D362-5591E1C63282}"/>
              </a:ext>
            </a:extLst>
          </p:cNvPr>
          <p:cNvSpPr txBox="1">
            <a:spLocks/>
          </p:cNvSpPr>
          <p:nvPr/>
        </p:nvSpPr>
        <p:spPr>
          <a:xfrm>
            <a:off x="884407" y="2868087"/>
            <a:ext cx="5715000"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lgn="just">
              <a:spcBef>
                <a:spcPts val="0"/>
              </a:spcBef>
              <a:defRPr/>
            </a:pPr>
            <a:r>
              <a:rPr lang="id-ID" sz="1800" dirty="0"/>
              <a:t>Pendidikan formal, seperti sekolah, menawarkan pendidikan yang berjenjang dari tingkat dasar sampai jenjang pendidikan tinggi</a:t>
            </a:r>
            <a:r>
              <a:rPr lang="en-US" sz="1800" dirty="0"/>
              <a:t>. </a:t>
            </a:r>
            <a:r>
              <a:rPr lang="en-US" sz="1800" dirty="0" err="1"/>
              <a:t>Sedangkan</a:t>
            </a:r>
            <a:r>
              <a:rPr lang="en-US" sz="1800" dirty="0"/>
              <a:t> </a:t>
            </a:r>
            <a:r>
              <a:rPr lang="en-US" sz="1800" dirty="0" err="1"/>
              <a:t>pendidikan</a:t>
            </a:r>
            <a:r>
              <a:rPr lang="en-US" sz="1800" dirty="0"/>
              <a:t> informal </a:t>
            </a:r>
            <a:r>
              <a:rPr lang="en-US" sz="1800" dirty="0" err="1"/>
              <a:t>terjadi</a:t>
            </a:r>
            <a:r>
              <a:rPr lang="en-US" sz="1800" dirty="0"/>
              <a:t> di </a:t>
            </a:r>
            <a:r>
              <a:rPr lang="en-US" sz="1800" dirty="0" err="1"/>
              <a:t>dalam</a:t>
            </a:r>
            <a:r>
              <a:rPr lang="en-US" sz="1800" dirty="0"/>
              <a:t> </a:t>
            </a:r>
            <a:r>
              <a:rPr lang="en-US" sz="1800" dirty="0" err="1"/>
              <a:t>keluarga</a:t>
            </a:r>
            <a:r>
              <a:rPr lang="en-US" sz="1800" dirty="0"/>
              <a:t>. </a:t>
            </a:r>
            <a:endParaRPr kumimoji="1" lang="ja-JP" altLang="en-US" sz="1800" b="0" i="0" u="none" strike="noStrike" kern="1200" cap="none" spc="0" normalizeH="0" baseline="0" noProof="0" dirty="0">
              <a:ln>
                <a:noFill/>
              </a:ln>
              <a:solidFill>
                <a:schemeClr val="tx1"/>
              </a:solidFill>
              <a:effectLst/>
              <a:uLnTx/>
              <a:uFillTx/>
            </a:endParaRPr>
          </a:p>
        </p:txBody>
      </p:sp>
    </p:spTree>
    <p:extLst>
      <p:ext uri="{BB962C8B-B14F-4D97-AF65-F5344CB8AC3E}">
        <p14:creationId xmlns:p14="http://schemas.microsoft.com/office/powerpoint/2010/main" val="337261108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par>
                                <p:cTn id="9" presetID="45" presetClass="entr" presetSubtype="0" fill="hold" grpId="1" nodeType="with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anim calcmode="lin" valueType="num">
                                      <p:cBhvr>
                                        <p:cTn id="12" dur="750" fill="hold"/>
                                        <p:tgtEl>
                                          <p:spTgt spid="17"/>
                                        </p:tgtEl>
                                        <p:attrNameLst>
                                          <p:attrName>ppt_w</p:attrName>
                                        </p:attrNameLst>
                                      </p:cBhvr>
                                      <p:tavLst>
                                        <p:tav tm="0" fmla="#ppt_w*sin(2.5*pi*$)">
                                          <p:val>
                                            <p:fltVal val="0"/>
                                          </p:val>
                                        </p:tav>
                                        <p:tav tm="100000">
                                          <p:val>
                                            <p:fltVal val="1"/>
                                          </p:val>
                                        </p:tav>
                                      </p:tavLst>
                                    </p:anim>
                                    <p:anim calcmode="lin" valueType="num">
                                      <p:cBhvr>
                                        <p:cTn id="13" dur="750" fill="hold"/>
                                        <p:tgtEl>
                                          <p:spTgt spid="17"/>
                                        </p:tgtEl>
                                        <p:attrNameLst>
                                          <p:attrName>ppt_h</p:attrName>
                                        </p:attrNameLst>
                                      </p:cBhvr>
                                      <p:tavLst>
                                        <p:tav tm="0">
                                          <p:val>
                                            <p:strVal val="#ppt_h"/>
                                          </p:val>
                                        </p:tav>
                                        <p:tav tm="100000">
                                          <p:val>
                                            <p:strVal val="#ppt_h"/>
                                          </p:val>
                                        </p:tav>
                                      </p:tavLst>
                                    </p:anim>
                                  </p:childTnLst>
                                </p:cTn>
                              </p:par>
                              <p:par>
                                <p:cTn id="14" presetID="2" presetClass="entr" presetSubtype="9" decel="100000" fill="hold" grpId="0" nodeType="withEffect">
                                  <p:stCondLst>
                                    <p:cond delay="500"/>
                                  </p:stCondLst>
                                  <p:iterate type="wd">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2" presetClass="entr" presetSubtype="2" decel="100000" fill="hold" grpId="0" nodeType="afterEffect">
                                  <p:stCondLst>
                                    <p:cond delay="250"/>
                                  </p:stCondLst>
                                  <p:childTnLst>
                                    <p:set>
                                      <p:cBhvr>
                                        <p:cTn id="20" dur="1" fill="hold">
                                          <p:stCondLst>
                                            <p:cond delay="0"/>
                                          </p:stCondLst>
                                        </p:cTn>
                                        <p:tgtEl>
                                          <p:spTgt spid="19">
                                            <p:txEl>
                                              <p:pRg st="0" end="0"/>
                                            </p:txEl>
                                          </p:spTgt>
                                        </p:tgtEl>
                                        <p:attrNameLst>
                                          <p:attrName>style.visibility</p:attrName>
                                        </p:attrNameLst>
                                      </p:cBhvr>
                                      <p:to>
                                        <p:strVal val="visible"/>
                                      </p:to>
                                    </p:set>
                                    <p:anim calcmode="lin" valueType="num">
                                      <p:cBhvr additive="base">
                                        <p:cTn id="2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500"/>
                            </p:stCondLst>
                            <p:childTnLst>
                              <p:par>
                                <p:cTn id="29" presetID="2" presetClass="entr" presetSubtype="4" decel="10000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750" fill="hold"/>
                                        <p:tgtEl>
                                          <p:spTgt spid="21"/>
                                        </p:tgtEl>
                                        <p:attrNameLst>
                                          <p:attrName>ppt_x</p:attrName>
                                        </p:attrNameLst>
                                      </p:cBhvr>
                                      <p:tavLst>
                                        <p:tav tm="0">
                                          <p:val>
                                            <p:strVal val="#ppt_x"/>
                                          </p:val>
                                        </p:tav>
                                        <p:tav tm="100000">
                                          <p:val>
                                            <p:strVal val="#ppt_x"/>
                                          </p:val>
                                        </p:tav>
                                      </p:tavLst>
                                    </p:anim>
                                    <p:anim calcmode="lin" valueType="num">
                                      <p:cBhvr additive="base">
                                        <p:cTn id="32" dur="750" fill="hold"/>
                                        <p:tgtEl>
                                          <p:spTgt spid="21"/>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750"/>
                                        <p:tgtEl>
                                          <p:spTgt spid="21"/>
                                        </p:tgtEl>
                                      </p:cBhvr>
                                    </p:animEffect>
                                    <p:anim calcmode="lin" valueType="num">
                                      <p:cBhvr>
                                        <p:cTn id="36" dur="750" fill="hold"/>
                                        <p:tgtEl>
                                          <p:spTgt spid="21"/>
                                        </p:tgtEl>
                                        <p:attrNameLst>
                                          <p:attrName>ppt_w</p:attrName>
                                        </p:attrNameLst>
                                      </p:cBhvr>
                                      <p:tavLst>
                                        <p:tav tm="0" fmla="#ppt_w*sin(2.5*pi*$)">
                                          <p:val>
                                            <p:fltVal val="0"/>
                                          </p:val>
                                        </p:tav>
                                        <p:tav tm="100000">
                                          <p:val>
                                            <p:fltVal val="1"/>
                                          </p:val>
                                        </p:tav>
                                      </p:tavLst>
                                    </p:anim>
                                    <p:anim calcmode="lin" valueType="num">
                                      <p:cBhvr>
                                        <p:cTn id="37" dur="750" fill="hold"/>
                                        <p:tgtEl>
                                          <p:spTgt spid="21"/>
                                        </p:tgtEl>
                                        <p:attrNameLst>
                                          <p:attrName>ppt_h</p:attrName>
                                        </p:attrNameLst>
                                      </p:cBhvr>
                                      <p:tavLst>
                                        <p:tav tm="0">
                                          <p:val>
                                            <p:strVal val="#ppt_h"/>
                                          </p:val>
                                        </p:tav>
                                        <p:tav tm="100000">
                                          <p:val>
                                            <p:strVal val="#ppt_h"/>
                                          </p:val>
                                        </p:tav>
                                      </p:tavLst>
                                    </p:anim>
                                  </p:childTnLst>
                                </p:cTn>
                              </p:par>
                              <p:par>
                                <p:cTn id="38" presetID="2" presetClass="entr" presetSubtype="9" decel="100000" fill="hold" grpId="0" nodeType="withEffect">
                                  <p:stCondLst>
                                    <p:cond delay="500"/>
                                  </p:stCondLst>
                                  <p:iterate type="wd">
                                    <p:tmPct val="10000"/>
                                  </p:iterate>
                                  <p:childTnLst>
                                    <p:set>
                                      <p:cBhvr>
                                        <p:cTn id="39" dur="1" fill="hold">
                                          <p:stCondLst>
                                            <p:cond delay="0"/>
                                          </p:stCondLst>
                                        </p:cTn>
                                        <p:tgtEl>
                                          <p:spTgt spid="23">
                                            <p:txEl>
                                              <p:pRg st="0" end="0"/>
                                            </p:txEl>
                                          </p:spTgt>
                                        </p:tgtEl>
                                        <p:attrNameLst>
                                          <p:attrName>style.visibility</p:attrName>
                                        </p:attrNameLst>
                                      </p:cBhvr>
                                      <p:to>
                                        <p:strVal val="visible"/>
                                      </p:to>
                                    </p:set>
                                    <p:anim calcmode="lin" valueType="num">
                                      <p:cBhvr additive="base">
                                        <p:cTn id="40"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42" fill="hold">
                            <p:stCondLst>
                              <p:cond delay="1550"/>
                            </p:stCondLst>
                            <p:childTnLst>
                              <p:par>
                                <p:cTn id="43" presetID="2" presetClass="entr" presetSubtype="2" decel="100000" fill="hold" grpId="0" nodeType="afterEffect">
                                  <p:stCondLst>
                                    <p:cond delay="250"/>
                                  </p:stCondLst>
                                  <p:childTnLst>
                                    <p:set>
                                      <p:cBhvr>
                                        <p:cTn id="44" dur="1" fill="hold">
                                          <p:stCondLst>
                                            <p:cond delay="0"/>
                                          </p:stCondLst>
                                        </p:cTn>
                                        <p:tgtEl>
                                          <p:spTgt spid="24">
                                            <p:txEl>
                                              <p:pRg st="0" end="0"/>
                                            </p:txEl>
                                          </p:spTgt>
                                        </p:tgtEl>
                                        <p:attrNameLst>
                                          <p:attrName>style.visibility</p:attrName>
                                        </p:attrNameLst>
                                      </p:cBhvr>
                                      <p:to>
                                        <p:strVal val="visible"/>
                                      </p:to>
                                    </p:set>
                                    <p:anim calcmode="lin" valueType="num">
                                      <p:cBhvr additive="base">
                                        <p:cTn id="45"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0-#ppt_h/2"/>
                          </p:val>
                        </p:tav>
                        <p:tav tm="100000">
                          <p:val>
                            <p:strVal val="#ppt_y"/>
                          </p:val>
                        </p:tav>
                      </p:tavLst>
                    </p:anim>
                  </p:childTnLst>
                </p:cTn>
              </p:par>
            </p:tnLst>
          </p:tmpl>
        </p:tmplLst>
      </p:bldP>
      <p:bldP spid="19"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1" grpId="0" animBg="1"/>
      <p:bldP spid="21" grpId="1" animBg="1"/>
      <p:bldP spid="23"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Tangan manusia membuka sawit atas ibadah. Terapi Ekaristi Memberkati Tuhan Membantu Bertobat Katolik Paskah Prapaskah Pikiran Berdoa. Latar belakang konsep agama Kristian. pertempuran dan kemenangan bagi dewa">
            <a:extLst>
              <a:ext uri="{FF2B5EF4-FFF2-40B4-BE49-F238E27FC236}">
                <a16:creationId xmlns:a16="http://schemas.microsoft.com/office/drawing/2014/main" xmlns="" id="{39570951-2174-0FC4-28CA-06FAEB24FE1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890" b="15235"/>
          <a:stretch/>
        </p:blipFill>
        <p:spPr bwMode="auto">
          <a:xfrm>
            <a:off x="6712226" y="3534083"/>
            <a:ext cx="2247900" cy="1108502"/>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7" name="アーチ 34">
            <a:extLst>
              <a:ext uri="{FF2B5EF4-FFF2-40B4-BE49-F238E27FC236}">
                <a16:creationId xmlns:a16="http://schemas.microsoft.com/office/drawing/2014/main" xmlns="" id="{08424018-74A3-7769-E751-EDE148FC5A18}"/>
              </a:ext>
            </a:extLst>
          </p:cNvPr>
          <p:cNvSpPr/>
          <p:nvPr/>
        </p:nvSpPr>
        <p:spPr>
          <a:xfrm rot="6618510">
            <a:off x="413582" y="619793"/>
            <a:ext cx="799539" cy="799022"/>
          </a:xfrm>
          <a:prstGeom prst="blockArc">
            <a:avLst>
              <a:gd name="adj1" fmla="val 19452122"/>
              <a:gd name="adj2" fmla="val 11742259"/>
              <a:gd name="adj3" fmla="val 4894"/>
            </a:avLst>
          </a:prstGeom>
          <a:solidFill>
            <a:srgbClr val="FF0000"/>
          </a:solidFill>
          <a:ln w="25400" cap="flat"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0000"/>
              </a:solidFill>
              <a:effectLst/>
              <a:uLnTx/>
              <a:uFillTx/>
              <a:latin typeface="Open Sans"/>
              <a:cs typeface="+mn-cs"/>
            </a:endParaRPr>
          </a:p>
        </p:txBody>
      </p:sp>
      <p:sp>
        <p:nvSpPr>
          <p:cNvPr id="18" name="テキスト プレースホルダー 6">
            <a:extLst>
              <a:ext uri="{FF2B5EF4-FFF2-40B4-BE49-F238E27FC236}">
                <a16:creationId xmlns:a16="http://schemas.microsoft.com/office/drawing/2014/main" xmlns="" id="{20CACB4F-AB9F-A14E-39ED-42310A05935C}"/>
              </a:ext>
            </a:extLst>
          </p:cNvPr>
          <p:cNvSpPr txBox="1">
            <a:spLocks/>
          </p:cNvSpPr>
          <p:nvPr/>
        </p:nvSpPr>
        <p:spPr>
          <a:xfrm>
            <a:off x="789618" y="333598"/>
            <a:ext cx="7426863" cy="790352"/>
          </a:xfrm>
          <a:prstGeom prst="rect">
            <a:avLst/>
          </a:prstGeom>
        </p:spPr>
        <p:txBody>
          <a:bodyPr vert="horz" lIns="163275" tIns="81638" rIns="163275" bIns="81638" rtlCol="0" anchor="b">
            <a:noAutofit/>
          </a:bodyPr>
          <a:lstStyle>
            <a:lvl1pPr marL="0" indent="0" algn="l" defTabSz="1632753" rtl="0" eaLnBrk="1" latinLnBrk="0" hangingPunct="1">
              <a:lnSpc>
                <a:spcPct val="120000"/>
              </a:lnSpc>
              <a:spcBef>
                <a:spcPts val="1200"/>
              </a:spcBef>
              <a:buFont typeface="Arial" panose="020B0604020202020204" pitchFamily="34" charset="0"/>
              <a:buNone/>
              <a:defRPr kumimoji="1" sz="360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marR="0" lvl="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1" lang="en-US" altLang="ja-JP" sz="2000" b="1" i="0" u="none" strike="noStrike" kern="1200" cap="none" spc="0" normalizeH="0" baseline="0" noProof="0" dirty="0">
                <a:ln>
                  <a:noFill/>
                </a:ln>
                <a:solidFill>
                  <a:srgbClr val="FF0000"/>
                </a:solidFill>
                <a:effectLst/>
                <a:uLnTx/>
                <a:uFillTx/>
                <a:latin typeface="+mn-lt"/>
                <a:cs typeface="+mn-cs"/>
              </a:rPr>
              <a:t>Lembaga </a:t>
            </a:r>
            <a:r>
              <a:rPr kumimoji="1" lang="en-US" altLang="ja-JP" sz="2000" b="1" i="0" u="none" strike="noStrike" kern="1200" cap="none" spc="0" normalizeH="0" baseline="0" noProof="0" dirty="0" err="1">
                <a:ln>
                  <a:noFill/>
                </a:ln>
                <a:solidFill>
                  <a:srgbClr val="FF0000"/>
                </a:solidFill>
                <a:effectLst/>
                <a:uLnTx/>
                <a:uFillTx/>
                <a:latin typeface="+mn-lt"/>
                <a:cs typeface="+mn-cs"/>
              </a:rPr>
              <a:t>Politik</a:t>
            </a:r>
            <a:endParaRPr kumimoji="1" lang="ja-JP" altLang="en-US" sz="2000" b="1" i="0" u="none" strike="noStrike" kern="1200" cap="none" spc="0" normalizeH="0" baseline="0" noProof="0" dirty="0">
              <a:ln>
                <a:noFill/>
              </a:ln>
              <a:solidFill>
                <a:srgbClr val="FF0000"/>
              </a:solidFill>
              <a:effectLst/>
              <a:uLnTx/>
              <a:uFillTx/>
              <a:latin typeface="+mn-lt"/>
              <a:cs typeface="+mn-cs"/>
            </a:endParaRPr>
          </a:p>
        </p:txBody>
      </p:sp>
      <p:sp>
        <p:nvSpPr>
          <p:cNvPr id="19" name="テキスト プレースホルダー 6">
            <a:extLst>
              <a:ext uri="{FF2B5EF4-FFF2-40B4-BE49-F238E27FC236}">
                <a16:creationId xmlns:a16="http://schemas.microsoft.com/office/drawing/2014/main" xmlns="" id="{1F203C09-B1A3-0982-D463-4E86B21016F8}"/>
              </a:ext>
            </a:extLst>
          </p:cNvPr>
          <p:cNvSpPr txBox="1">
            <a:spLocks/>
          </p:cNvSpPr>
          <p:nvPr/>
        </p:nvSpPr>
        <p:spPr>
          <a:xfrm>
            <a:off x="798362" y="936701"/>
            <a:ext cx="5983438"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spcBef>
                <a:spcPts val="0"/>
              </a:spcBef>
              <a:defRPr/>
            </a:pPr>
            <a:r>
              <a:rPr lang="id-ID" sz="1600" dirty="0"/>
              <a:t>Lembaga politik berkaitan dengan masalah-masalah bentuk negara, bentuk pemerintahan, dan bentuk kekuasaan, serta sistemnya</a:t>
            </a:r>
            <a:r>
              <a:rPr lang="id-ID" sz="1800" dirty="0"/>
              <a:t>.</a:t>
            </a:r>
            <a:endParaRPr kumimoji="1" lang="ja-JP" altLang="en-US" sz="1800" b="0" i="0" u="none" strike="noStrike" kern="1200" cap="none" spc="0" normalizeH="0" baseline="0" noProof="0" dirty="0">
              <a:ln>
                <a:noFill/>
              </a:ln>
              <a:solidFill>
                <a:schemeClr val="tx1"/>
              </a:solidFill>
              <a:effectLst/>
              <a:uLnTx/>
              <a:uFillTx/>
            </a:endParaRPr>
          </a:p>
        </p:txBody>
      </p:sp>
      <p:sp>
        <p:nvSpPr>
          <p:cNvPr id="20" name="TextBox 34">
            <a:extLst>
              <a:ext uri="{FF2B5EF4-FFF2-40B4-BE49-F238E27FC236}">
                <a16:creationId xmlns:a16="http://schemas.microsoft.com/office/drawing/2014/main" xmlns="" id="{E040886A-AC1B-2365-8277-B8C95B9E64EB}"/>
              </a:ext>
            </a:extLst>
          </p:cNvPr>
          <p:cNvSpPr txBox="1"/>
          <p:nvPr/>
        </p:nvSpPr>
        <p:spPr>
          <a:xfrm>
            <a:off x="0" y="133350"/>
            <a:ext cx="5943599" cy="463371"/>
          </a:xfrm>
          <a:prstGeom prst="rect">
            <a:avLst/>
          </a:prstGeom>
          <a:solidFill>
            <a:srgbClr val="FFC000"/>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B. Lembaga Sosial</a:t>
            </a:r>
            <a:endParaRPr lang="en-US" sz="2400" b="1" dirty="0">
              <a:solidFill>
                <a:schemeClr val="bg1"/>
              </a:solidFill>
              <a:latin typeface="+mj-lt"/>
            </a:endParaRPr>
          </a:p>
        </p:txBody>
      </p:sp>
      <p:sp>
        <p:nvSpPr>
          <p:cNvPr id="21" name="アーチ 34">
            <a:extLst>
              <a:ext uri="{FF2B5EF4-FFF2-40B4-BE49-F238E27FC236}">
                <a16:creationId xmlns:a16="http://schemas.microsoft.com/office/drawing/2014/main" xmlns="" id="{F7BE8DE2-889A-D38D-FEA0-20C346DD5A1B}"/>
              </a:ext>
            </a:extLst>
          </p:cNvPr>
          <p:cNvSpPr/>
          <p:nvPr/>
        </p:nvSpPr>
        <p:spPr>
          <a:xfrm rot="6618510">
            <a:off x="394272" y="1613689"/>
            <a:ext cx="799539" cy="799022"/>
          </a:xfrm>
          <a:prstGeom prst="blockArc">
            <a:avLst>
              <a:gd name="adj1" fmla="val 19452122"/>
              <a:gd name="adj2" fmla="val 11742259"/>
              <a:gd name="adj3" fmla="val 4894"/>
            </a:avLst>
          </a:prstGeom>
          <a:solidFill>
            <a:srgbClr val="FFC000"/>
          </a:solidFill>
          <a:ln w="25400" cap="flat"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5BB8D1"/>
              </a:solidFill>
              <a:effectLst/>
              <a:uLnTx/>
              <a:uFillTx/>
              <a:latin typeface="Open Sans"/>
              <a:cs typeface="+mn-cs"/>
            </a:endParaRPr>
          </a:p>
        </p:txBody>
      </p:sp>
      <p:sp>
        <p:nvSpPr>
          <p:cNvPr id="23" name="テキスト プレースホルダー 6">
            <a:extLst>
              <a:ext uri="{FF2B5EF4-FFF2-40B4-BE49-F238E27FC236}">
                <a16:creationId xmlns:a16="http://schemas.microsoft.com/office/drawing/2014/main" xmlns="" id="{308D806D-EFE5-1B1C-1C85-11D913E6D4EF}"/>
              </a:ext>
            </a:extLst>
          </p:cNvPr>
          <p:cNvSpPr txBox="1">
            <a:spLocks/>
          </p:cNvSpPr>
          <p:nvPr/>
        </p:nvSpPr>
        <p:spPr>
          <a:xfrm>
            <a:off x="650337" y="1398962"/>
            <a:ext cx="7426863" cy="790352"/>
          </a:xfrm>
          <a:prstGeom prst="rect">
            <a:avLst/>
          </a:prstGeom>
        </p:spPr>
        <p:txBody>
          <a:bodyPr vert="horz" lIns="163275" tIns="81638" rIns="163275" bIns="81638" rtlCol="0" anchor="b">
            <a:noAutofit/>
          </a:bodyPr>
          <a:lstStyle>
            <a:lvl1pPr marL="0" indent="0" algn="l" defTabSz="1632753" rtl="0" eaLnBrk="1" latinLnBrk="0" hangingPunct="1">
              <a:lnSpc>
                <a:spcPct val="120000"/>
              </a:lnSpc>
              <a:spcBef>
                <a:spcPts val="1200"/>
              </a:spcBef>
              <a:buFont typeface="Arial" panose="020B0604020202020204" pitchFamily="34" charset="0"/>
              <a:buNone/>
              <a:defRPr kumimoji="1" sz="360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marR="0" lvl="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1" lang="en-US" altLang="ja-JP" sz="2000" b="1" i="0" u="none" strike="noStrike" kern="1200" cap="none" spc="0" normalizeH="0" baseline="0" noProof="0" dirty="0">
                <a:ln>
                  <a:noFill/>
                </a:ln>
                <a:solidFill>
                  <a:srgbClr val="FFC000"/>
                </a:solidFill>
                <a:effectLst/>
                <a:uLnTx/>
                <a:uFillTx/>
                <a:latin typeface="+mn-lt"/>
                <a:cs typeface="+mn-cs"/>
              </a:rPr>
              <a:t>Lembaga Ekonomi</a:t>
            </a:r>
            <a:endParaRPr kumimoji="1" lang="ja-JP" altLang="en-US" sz="2000" b="1" i="0" u="none" strike="noStrike" kern="1200" cap="none" spc="0" normalizeH="0" baseline="0" noProof="0" dirty="0">
              <a:ln>
                <a:noFill/>
              </a:ln>
              <a:solidFill>
                <a:srgbClr val="FFC000"/>
              </a:solidFill>
              <a:effectLst/>
              <a:uLnTx/>
              <a:uFillTx/>
              <a:latin typeface="+mn-lt"/>
              <a:cs typeface="+mn-cs"/>
            </a:endParaRPr>
          </a:p>
        </p:txBody>
      </p:sp>
      <p:sp>
        <p:nvSpPr>
          <p:cNvPr id="24" name="テキスト プレースホルダー 6">
            <a:extLst>
              <a:ext uri="{FF2B5EF4-FFF2-40B4-BE49-F238E27FC236}">
                <a16:creationId xmlns:a16="http://schemas.microsoft.com/office/drawing/2014/main" xmlns="" id="{61DFB7D9-FB6B-A30A-D362-5591E1C63282}"/>
              </a:ext>
            </a:extLst>
          </p:cNvPr>
          <p:cNvSpPr txBox="1">
            <a:spLocks/>
          </p:cNvSpPr>
          <p:nvPr/>
        </p:nvSpPr>
        <p:spPr>
          <a:xfrm>
            <a:off x="789618" y="2051881"/>
            <a:ext cx="5992182"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lgn="just">
              <a:spcBef>
                <a:spcPts val="0"/>
              </a:spcBef>
              <a:defRPr/>
            </a:pPr>
            <a:r>
              <a:rPr lang="sv-SE" sz="1600" dirty="0"/>
              <a:t>Lembaga ekonomi lahir pada saat orang mulai melakukan barter secara rutin, membagi tugas, dan mengakui adanya tuntutan seseorang terhadap orang lain.</a:t>
            </a:r>
            <a:endParaRPr kumimoji="1" lang="ja-JP" altLang="en-US" sz="1600" b="0" i="0" u="none" strike="noStrike" kern="1200" cap="none" spc="0" normalizeH="0" baseline="0" noProof="0" dirty="0">
              <a:ln>
                <a:noFill/>
              </a:ln>
              <a:solidFill>
                <a:schemeClr val="tx1"/>
              </a:solidFill>
              <a:effectLst/>
              <a:uLnTx/>
              <a:uFillTx/>
            </a:endParaRPr>
          </a:p>
        </p:txBody>
      </p:sp>
      <p:sp>
        <p:nvSpPr>
          <p:cNvPr id="25" name="テキスト プレースホルダー 6">
            <a:extLst>
              <a:ext uri="{FF2B5EF4-FFF2-40B4-BE49-F238E27FC236}">
                <a16:creationId xmlns:a16="http://schemas.microsoft.com/office/drawing/2014/main" xmlns="" id="{2963683E-9024-1A93-660C-803DC4E51538}"/>
              </a:ext>
            </a:extLst>
          </p:cNvPr>
          <p:cNvSpPr txBox="1">
            <a:spLocks/>
          </p:cNvSpPr>
          <p:nvPr/>
        </p:nvSpPr>
        <p:spPr>
          <a:xfrm>
            <a:off x="813352" y="3446097"/>
            <a:ext cx="5715000"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lgn="just">
              <a:spcBef>
                <a:spcPts val="0"/>
              </a:spcBef>
              <a:defRPr/>
            </a:pPr>
            <a:r>
              <a:rPr lang="id-ID" sz="1600" dirty="0"/>
              <a:t>Agama merupakan sarana bagi manusia untuk berhubungan dengan Sang Pencipta sehingga manusia senantiasa mendekatkan diri pada-Nya.</a:t>
            </a:r>
            <a:endParaRPr kumimoji="1" lang="ja-JP" altLang="en-US" sz="1600" b="0" i="0" u="none" strike="noStrike" kern="1200" cap="none" spc="0" normalizeH="0" baseline="0" noProof="0" dirty="0">
              <a:ln>
                <a:noFill/>
              </a:ln>
              <a:solidFill>
                <a:schemeClr val="tx1"/>
              </a:solidFill>
              <a:effectLst/>
              <a:uLnTx/>
              <a:uFillTx/>
            </a:endParaRPr>
          </a:p>
        </p:txBody>
      </p:sp>
      <p:sp>
        <p:nvSpPr>
          <p:cNvPr id="26" name="アーチ 34">
            <a:extLst>
              <a:ext uri="{FF2B5EF4-FFF2-40B4-BE49-F238E27FC236}">
                <a16:creationId xmlns:a16="http://schemas.microsoft.com/office/drawing/2014/main" xmlns="" id="{E9192320-EBE5-2063-C0ED-D1EAD1470C21}"/>
              </a:ext>
            </a:extLst>
          </p:cNvPr>
          <p:cNvSpPr/>
          <p:nvPr/>
        </p:nvSpPr>
        <p:spPr>
          <a:xfrm rot="6618510">
            <a:off x="428571" y="2968644"/>
            <a:ext cx="799539" cy="799022"/>
          </a:xfrm>
          <a:prstGeom prst="blockArc">
            <a:avLst>
              <a:gd name="adj1" fmla="val 19452122"/>
              <a:gd name="adj2" fmla="val 11742259"/>
              <a:gd name="adj3" fmla="val 4894"/>
            </a:avLst>
          </a:prstGeom>
          <a:solidFill>
            <a:srgbClr val="00ACE2"/>
          </a:solidFill>
          <a:ln w="25400" cap="flat"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5BB8D1"/>
              </a:solidFill>
              <a:effectLst/>
              <a:uLnTx/>
              <a:uFillTx/>
              <a:latin typeface="Open Sans"/>
              <a:cs typeface="+mn-cs"/>
            </a:endParaRPr>
          </a:p>
        </p:txBody>
      </p:sp>
      <p:sp>
        <p:nvSpPr>
          <p:cNvPr id="27" name="テキスト プレースホルダー 6">
            <a:extLst>
              <a:ext uri="{FF2B5EF4-FFF2-40B4-BE49-F238E27FC236}">
                <a16:creationId xmlns:a16="http://schemas.microsoft.com/office/drawing/2014/main" xmlns="" id="{FF0AE1E6-77DE-248A-9E25-53EF31D04160}"/>
              </a:ext>
            </a:extLst>
          </p:cNvPr>
          <p:cNvSpPr txBox="1">
            <a:spLocks/>
          </p:cNvSpPr>
          <p:nvPr/>
        </p:nvSpPr>
        <p:spPr>
          <a:xfrm>
            <a:off x="789617" y="2753620"/>
            <a:ext cx="7426863" cy="790352"/>
          </a:xfrm>
          <a:prstGeom prst="rect">
            <a:avLst/>
          </a:prstGeom>
        </p:spPr>
        <p:txBody>
          <a:bodyPr vert="horz" lIns="163275" tIns="81638" rIns="163275" bIns="81638" rtlCol="0" anchor="b">
            <a:noAutofit/>
          </a:bodyPr>
          <a:lstStyle>
            <a:lvl1pPr marL="0" indent="0" algn="l" defTabSz="1632753" rtl="0" eaLnBrk="1" latinLnBrk="0" hangingPunct="1">
              <a:lnSpc>
                <a:spcPct val="120000"/>
              </a:lnSpc>
              <a:spcBef>
                <a:spcPts val="1200"/>
              </a:spcBef>
              <a:buFont typeface="Arial" panose="020B0604020202020204" pitchFamily="34" charset="0"/>
              <a:buNone/>
              <a:defRPr kumimoji="1" sz="360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marR="0" lvl="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1" lang="en-US" altLang="ja-JP" sz="2000" b="1" i="0" u="none" strike="noStrike" kern="1200" cap="none" spc="0" normalizeH="0" baseline="0" noProof="0" dirty="0">
                <a:ln>
                  <a:noFill/>
                </a:ln>
                <a:solidFill>
                  <a:srgbClr val="00ACE2"/>
                </a:solidFill>
                <a:effectLst/>
                <a:uLnTx/>
                <a:uFillTx/>
                <a:latin typeface="+mn-lt"/>
                <a:cs typeface="+mn-cs"/>
              </a:rPr>
              <a:t>Lembaga Agama</a:t>
            </a:r>
            <a:endParaRPr kumimoji="1" lang="ja-JP" altLang="en-US" sz="2000" b="1" i="0" u="none" strike="noStrike" kern="1200" cap="none" spc="0" normalizeH="0" baseline="0" noProof="0" dirty="0">
              <a:ln>
                <a:noFill/>
              </a:ln>
              <a:solidFill>
                <a:srgbClr val="00ACE2"/>
              </a:solidFill>
              <a:effectLst/>
              <a:uLnTx/>
              <a:uFillTx/>
              <a:latin typeface="+mn-lt"/>
              <a:cs typeface="+mn-cs"/>
            </a:endParaRPr>
          </a:p>
        </p:txBody>
      </p:sp>
      <p:pic>
        <p:nvPicPr>
          <p:cNvPr id="1026" name="Picture 2" descr="Aerial photo of the Indonesian Parliament building complex shot on July 22, 2020 in Jakarta, Indonesia. ">
            <a:extLst>
              <a:ext uri="{FF2B5EF4-FFF2-40B4-BE49-F238E27FC236}">
                <a16:creationId xmlns:a16="http://schemas.microsoft.com/office/drawing/2014/main" xmlns="" id="{E4277986-43B0-3F78-A289-D9D9E3AD82C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3933" t="13809" b="23333"/>
          <a:stretch/>
        </p:blipFill>
        <p:spPr bwMode="auto">
          <a:xfrm>
            <a:off x="6749581" y="624047"/>
            <a:ext cx="2090375" cy="120914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lustrasi vektor pasar pertanian makanan organik. Kartun petani datar penjual karakter menjual buah panen segar dan sayuran di kios pasar jalanan, orang-orang di jalan lokal adil terisolasi pada putih">
            <a:extLst>
              <a:ext uri="{FF2B5EF4-FFF2-40B4-BE49-F238E27FC236}">
                <a16:creationId xmlns:a16="http://schemas.microsoft.com/office/drawing/2014/main" xmlns="" id="{95D1F3CA-9874-B91D-9CC8-3B676FAC3AC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24867" y="1994056"/>
            <a:ext cx="2247900" cy="1401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855693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par>
                                <p:cTn id="9" presetID="45" presetClass="entr" presetSubtype="0" fill="hold" grpId="1" nodeType="with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anim calcmode="lin" valueType="num">
                                      <p:cBhvr>
                                        <p:cTn id="12" dur="750" fill="hold"/>
                                        <p:tgtEl>
                                          <p:spTgt spid="17"/>
                                        </p:tgtEl>
                                        <p:attrNameLst>
                                          <p:attrName>ppt_w</p:attrName>
                                        </p:attrNameLst>
                                      </p:cBhvr>
                                      <p:tavLst>
                                        <p:tav tm="0" fmla="#ppt_w*sin(2.5*pi*$)">
                                          <p:val>
                                            <p:fltVal val="0"/>
                                          </p:val>
                                        </p:tav>
                                        <p:tav tm="100000">
                                          <p:val>
                                            <p:fltVal val="1"/>
                                          </p:val>
                                        </p:tav>
                                      </p:tavLst>
                                    </p:anim>
                                    <p:anim calcmode="lin" valueType="num">
                                      <p:cBhvr>
                                        <p:cTn id="13" dur="750" fill="hold"/>
                                        <p:tgtEl>
                                          <p:spTgt spid="17"/>
                                        </p:tgtEl>
                                        <p:attrNameLst>
                                          <p:attrName>ppt_h</p:attrName>
                                        </p:attrNameLst>
                                      </p:cBhvr>
                                      <p:tavLst>
                                        <p:tav tm="0">
                                          <p:val>
                                            <p:strVal val="#ppt_h"/>
                                          </p:val>
                                        </p:tav>
                                        <p:tav tm="100000">
                                          <p:val>
                                            <p:strVal val="#ppt_h"/>
                                          </p:val>
                                        </p:tav>
                                      </p:tavLst>
                                    </p:anim>
                                  </p:childTnLst>
                                </p:cTn>
                              </p:par>
                              <p:par>
                                <p:cTn id="14" presetID="2" presetClass="entr" presetSubtype="9" decel="100000" fill="hold" grpId="0" nodeType="withEffect">
                                  <p:stCondLst>
                                    <p:cond delay="500"/>
                                  </p:stCondLst>
                                  <p:iterate type="wd">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2" presetClass="entr" presetSubtype="2" decel="100000" fill="hold" grpId="0" nodeType="afterEffect">
                                  <p:stCondLst>
                                    <p:cond delay="250"/>
                                  </p:stCondLst>
                                  <p:childTnLst>
                                    <p:set>
                                      <p:cBhvr>
                                        <p:cTn id="20" dur="1" fill="hold">
                                          <p:stCondLst>
                                            <p:cond delay="0"/>
                                          </p:stCondLst>
                                        </p:cTn>
                                        <p:tgtEl>
                                          <p:spTgt spid="19">
                                            <p:txEl>
                                              <p:pRg st="0" end="0"/>
                                            </p:txEl>
                                          </p:spTgt>
                                        </p:tgtEl>
                                        <p:attrNameLst>
                                          <p:attrName>style.visibility</p:attrName>
                                        </p:attrNameLst>
                                      </p:cBhvr>
                                      <p:to>
                                        <p:strVal val="visible"/>
                                      </p:to>
                                    </p:set>
                                    <p:anim calcmode="lin" valueType="num">
                                      <p:cBhvr additive="base">
                                        <p:cTn id="2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par>
                          <p:cTn id="28" fill="hold">
                            <p:stCondLst>
                              <p:cond delay="500"/>
                            </p:stCondLst>
                            <p:childTnLst>
                              <p:par>
                                <p:cTn id="29" presetID="2" presetClass="entr" presetSubtype="4" decel="10000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750" fill="hold"/>
                                        <p:tgtEl>
                                          <p:spTgt spid="21"/>
                                        </p:tgtEl>
                                        <p:attrNameLst>
                                          <p:attrName>ppt_x</p:attrName>
                                        </p:attrNameLst>
                                      </p:cBhvr>
                                      <p:tavLst>
                                        <p:tav tm="0">
                                          <p:val>
                                            <p:strVal val="#ppt_x"/>
                                          </p:val>
                                        </p:tav>
                                        <p:tav tm="100000">
                                          <p:val>
                                            <p:strVal val="#ppt_x"/>
                                          </p:val>
                                        </p:tav>
                                      </p:tavLst>
                                    </p:anim>
                                    <p:anim calcmode="lin" valueType="num">
                                      <p:cBhvr additive="base">
                                        <p:cTn id="32" dur="750" fill="hold"/>
                                        <p:tgtEl>
                                          <p:spTgt spid="21"/>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750"/>
                                        <p:tgtEl>
                                          <p:spTgt spid="21"/>
                                        </p:tgtEl>
                                      </p:cBhvr>
                                    </p:animEffect>
                                    <p:anim calcmode="lin" valueType="num">
                                      <p:cBhvr>
                                        <p:cTn id="36" dur="750" fill="hold"/>
                                        <p:tgtEl>
                                          <p:spTgt spid="21"/>
                                        </p:tgtEl>
                                        <p:attrNameLst>
                                          <p:attrName>ppt_w</p:attrName>
                                        </p:attrNameLst>
                                      </p:cBhvr>
                                      <p:tavLst>
                                        <p:tav tm="0" fmla="#ppt_w*sin(2.5*pi*$)">
                                          <p:val>
                                            <p:fltVal val="0"/>
                                          </p:val>
                                        </p:tav>
                                        <p:tav tm="100000">
                                          <p:val>
                                            <p:fltVal val="1"/>
                                          </p:val>
                                        </p:tav>
                                      </p:tavLst>
                                    </p:anim>
                                    <p:anim calcmode="lin" valueType="num">
                                      <p:cBhvr>
                                        <p:cTn id="37" dur="750" fill="hold"/>
                                        <p:tgtEl>
                                          <p:spTgt spid="21"/>
                                        </p:tgtEl>
                                        <p:attrNameLst>
                                          <p:attrName>ppt_h</p:attrName>
                                        </p:attrNameLst>
                                      </p:cBhvr>
                                      <p:tavLst>
                                        <p:tav tm="0">
                                          <p:val>
                                            <p:strVal val="#ppt_h"/>
                                          </p:val>
                                        </p:tav>
                                        <p:tav tm="100000">
                                          <p:val>
                                            <p:strVal val="#ppt_h"/>
                                          </p:val>
                                        </p:tav>
                                      </p:tavLst>
                                    </p:anim>
                                  </p:childTnLst>
                                </p:cTn>
                              </p:par>
                              <p:par>
                                <p:cTn id="38" presetID="2" presetClass="entr" presetSubtype="9" decel="100000" fill="hold" grpId="0" nodeType="withEffect">
                                  <p:stCondLst>
                                    <p:cond delay="500"/>
                                  </p:stCondLst>
                                  <p:iterate type="wd">
                                    <p:tmPct val="10000"/>
                                  </p:iterate>
                                  <p:childTnLst>
                                    <p:set>
                                      <p:cBhvr>
                                        <p:cTn id="39" dur="1" fill="hold">
                                          <p:stCondLst>
                                            <p:cond delay="0"/>
                                          </p:stCondLst>
                                        </p:cTn>
                                        <p:tgtEl>
                                          <p:spTgt spid="23">
                                            <p:txEl>
                                              <p:pRg st="0" end="0"/>
                                            </p:txEl>
                                          </p:spTgt>
                                        </p:tgtEl>
                                        <p:attrNameLst>
                                          <p:attrName>style.visibility</p:attrName>
                                        </p:attrNameLst>
                                      </p:cBhvr>
                                      <p:to>
                                        <p:strVal val="visible"/>
                                      </p:to>
                                    </p:set>
                                    <p:anim calcmode="lin" valueType="num">
                                      <p:cBhvr additive="base">
                                        <p:cTn id="40"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42" fill="hold">
                            <p:stCondLst>
                              <p:cond delay="1550"/>
                            </p:stCondLst>
                            <p:childTnLst>
                              <p:par>
                                <p:cTn id="43" presetID="2" presetClass="entr" presetSubtype="2" decel="100000" fill="hold" grpId="0" nodeType="afterEffect">
                                  <p:stCondLst>
                                    <p:cond delay="250"/>
                                  </p:stCondLst>
                                  <p:childTnLst>
                                    <p:set>
                                      <p:cBhvr>
                                        <p:cTn id="44" dur="1" fill="hold">
                                          <p:stCondLst>
                                            <p:cond delay="0"/>
                                          </p:stCondLst>
                                        </p:cTn>
                                        <p:tgtEl>
                                          <p:spTgt spid="24">
                                            <p:txEl>
                                              <p:pRg st="0" end="0"/>
                                            </p:txEl>
                                          </p:spTgt>
                                        </p:tgtEl>
                                        <p:attrNameLst>
                                          <p:attrName>style.visibility</p:attrName>
                                        </p:attrNameLst>
                                      </p:cBhvr>
                                      <p:to>
                                        <p:strVal val="visible"/>
                                      </p:to>
                                    </p:set>
                                    <p:anim calcmode="lin" valueType="num">
                                      <p:cBhvr additive="base">
                                        <p:cTn id="45"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028"/>
                                        </p:tgtEl>
                                        <p:attrNameLst>
                                          <p:attrName>style.visibility</p:attrName>
                                        </p:attrNameLst>
                                      </p:cBhvr>
                                      <p:to>
                                        <p:strVal val="visible"/>
                                      </p:to>
                                    </p:set>
                                    <p:animEffect transition="in" filter="fade">
                                      <p:cBhvr>
                                        <p:cTn id="51" dur="500"/>
                                        <p:tgtEl>
                                          <p:spTgt spid="1028"/>
                                        </p:tgtEl>
                                      </p:cBhvr>
                                    </p:animEffect>
                                  </p:childTnLst>
                                </p:cTn>
                              </p:par>
                              <p:par>
                                <p:cTn id="52" presetID="2" presetClass="entr" presetSubtype="9" decel="100000" fill="hold" grpId="0" nodeType="withEffect">
                                  <p:stCondLst>
                                    <p:cond delay="0"/>
                                  </p:stCondLst>
                                  <p:iterate type="wd">
                                    <p:tmPct val="10000"/>
                                  </p:iterate>
                                  <p:childTnLst>
                                    <p:set>
                                      <p:cBhvr>
                                        <p:cTn id="53" dur="1" fill="hold">
                                          <p:stCondLst>
                                            <p:cond delay="0"/>
                                          </p:stCondLst>
                                        </p:cTn>
                                        <p:tgtEl>
                                          <p:spTgt spid="27">
                                            <p:txEl>
                                              <p:pRg st="0" end="0"/>
                                            </p:txEl>
                                          </p:spTgt>
                                        </p:tgtEl>
                                        <p:attrNameLst>
                                          <p:attrName>style.visibility</p:attrName>
                                        </p:attrNameLst>
                                      </p:cBhvr>
                                      <p:to>
                                        <p:strVal val="visible"/>
                                      </p:to>
                                    </p:set>
                                    <p:anim calcmode="lin" valueType="num">
                                      <p:cBhvr additive="base">
                                        <p:cTn id="54"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27">
                                            <p:txEl>
                                              <p:pRg st="0" end="0"/>
                                            </p:txEl>
                                          </p:spTgt>
                                        </p:tgtEl>
                                        <p:attrNameLst>
                                          <p:attrName>ppt_y</p:attrName>
                                        </p:attrNameLst>
                                      </p:cBhvr>
                                      <p:tavLst>
                                        <p:tav tm="0">
                                          <p:val>
                                            <p:strVal val="0-#ppt_h/2"/>
                                          </p:val>
                                        </p:tav>
                                        <p:tav tm="100000">
                                          <p:val>
                                            <p:strVal val="#ppt_y"/>
                                          </p:val>
                                        </p:tav>
                                      </p:tavLst>
                                    </p:anim>
                                  </p:childTnLst>
                                </p:cTn>
                              </p:par>
                            </p:childTnLst>
                          </p:cTn>
                        </p:par>
                        <p:par>
                          <p:cTn id="56" fill="hold">
                            <p:stCondLst>
                              <p:cond delay="550"/>
                            </p:stCondLst>
                            <p:childTnLst>
                              <p:par>
                                <p:cTn id="57" presetID="2" presetClass="entr" presetSubtype="2" decel="100000" fill="hold" grpId="0" nodeType="afterEffect">
                                  <p:stCondLst>
                                    <p:cond delay="250"/>
                                  </p:stCondLst>
                                  <p:childTnLst>
                                    <p:set>
                                      <p:cBhvr>
                                        <p:cTn id="58" dur="1" fill="hold">
                                          <p:stCondLst>
                                            <p:cond delay="0"/>
                                          </p:stCondLst>
                                        </p:cTn>
                                        <p:tgtEl>
                                          <p:spTgt spid="25">
                                            <p:txEl>
                                              <p:pRg st="0" end="0"/>
                                            </p:txEl>
                                          </p:spTgt>
                                        </p:tgtEl>
                                        <p:attrNameLst>
                                          <p:attrName>style.visibility</p:attrName>
                                        </p:attrNameLst>
                                      </p:cBhvr>
                                      <p:to>
                                        <p:strVal val="visible"/>
                                      </p:to>
                                    </p:set>
                                    <p:anim calcmode="lin" valueType="num">
                                      <p:cBhvr additive="base">
                                        <p:cTn id="59"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60"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61" fill="hold">
                            <p:stCondLst>
                              <p:cond delay="1300"/>
                            </p:stCondLst>
                            <p:childTnLst>
                              <p:par>
                                <p:cTn id="62" presetID="2" presetClass="entr" presetSubtype="4" decel="10000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750" fill="hold"/>
                                        <p:tgtEl>
                                          <p:spTgt spid="26"/>
                                        </p:tgtEl>
                                        <p:attrNameLst>
                                          <p:attrName>ppt_x</p:attrName>
                                        </p:attrNameLst>
                                      </p:cBhvr>
                                      <p:tavLst>
                                        <p:tav tm="0">
                                          <p:val>
                                            <p:strVal val="#ppt_x"/>
                                          </p:val>
                                        </p:tav>
                                        <p:tav tm="100000">
                                          <p:val>
                                            <p:strVal val="#ppt_x"/>
                                          </p:val>
                                        </p:tav>
                                      </p:tavLst>
                                    </p:anim>
                                    <p:anim calcmode="lin" valueType="num">
                                      <p:cBhvr additive="base">
                                        <p:cTn id="65" dur="750" fill="hold"/>
                                        <p:tgtEl>
                                          <p:spTgt spid="26"/>
                                        </p:tgtEl>
                                        <p:attrNameLst>
                                          <p:attrName>ppt_y</p:attrName>
                                        </p:attrNameLst>
                                      </p:cBhvr>
                                      <p:tavLst>
                                        <p:tav tm="0">
                                          <p:val>
                                            <p:strVal val="1+#ppt_h/2"/>
                                          </p:val>
                                        </p:tav>
                                        <p:tav tm="100000">
                                          <p:val>
                                            <p:strVal val="#ppt_y"/>
                                          </p:val>
                                        </p:tav>
                                      </p:tavLst>
                                    </p:anim>
                                  </p:childTnLst>
                                </p:cTn>
                              </p:par>
                              <p:par>
                                <p:cTn id="66" presetID="45" presetClass="entr" presetSubtype="0" fill="hold" grpId="1"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750"/>
                                        <p:tgtEl>
                                          <p:spTgt spid="26"/>
                                        </p:tgtEl>
                                      </p:cBhvr>
                                    </p:animEffect>
                                    <p:anim calcmode="lin" valueType="num">
                                      <p:cBhvr>
                                        <p:cTn id="69" dur="750" fill="hold"/>
                                        <p:tgtEl>
                                          <p:spTgt spid="26"/>
                                        </p:tgtEl>
                                        <p:attrNameLst>
                                          <p:attrName>ppt_w</p:attrName>
                                        </p:attrNameLst>
                                      </p:cBhvr>
                                      <p:tavLst>
                                        <p:tav tm="0" fmla="#ppt_w*sin(2.5*pi*$)">
                                          <p:val>
                                            <p:fltVal val="0"/>
                                          </p:val>
                                        </p:tav>
                                        <p:tav tm="100000">
                                          <p:val>
                                            <p:fltVal val="1"/>
                                          </p:val>
                                        </p:tav>
                                      </p:tavLst>
                                    </p:anim>
                                    <p:anim calcmode="lin" valueType="num">
                                      <p:cBhvr>
                                        <p:cTn id="70" dur="75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030"/>
                                        </p:tgtEl>
                                        <p:attrNameLst>
                                          <p:attrName>style.visibility</p:attrName>
                                        </p:attrNameLst>
                                      </p:cBhvr>
                                      <p:to>
                                        <p:strVal val="visible"/>
                                      </p:to>
                                    </p:set>
                                    <p:animEffect transition="in" filter="fade">
                                      <p:cBhvr>
                                        <p:cTn id="75"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0-#ppt_h/2"/>
                          </p:val>
                        </p:tav>
                        <p:tav tm="100000">
                          <p:val>
                            <p:strVal val="#ppt_y"/>
                          </p:val>
                        </p:tav>
                      </p:tavLst>
                    </p:anim>
                  </p:childTnLst>
                </p:cTn>
              </p:par>
            </p:tnLst>
          </p:tmpl>
        </p:tmplLst>
      </p:bldP>
      <p:bldP spid="19"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1" grpId="0" animBg="1"/>
      <p:bldP spid="21" grpId="1" animBg="1"/>
      <p:bldP spid="23"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bldP spid="26" grpId="1" animBg="1"/>
      <p:bldP spid="27"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0-#ppt_h/2"/>
                          </p:val>
                        </p:tav>
                        <p:tav tm="100000">
                          <p:val>
                            <p:strVal val="#ppt_y"/>
                          </p:val>
                        </p:tav>
                      </p:tavLst>
                    </p:anim>
                  </p:childTnLst>
                </p:cTn>
              </p:par>
            </p:tnLst>
          </p:tmpl>
        </p:tmplLst>
      </p:b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620000"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C. Peran Lembaga Sosial dalam Mewujudkan Tertib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6" name="テキスト プレースホルダー 6">
            <a:extLst>
              <a:ext uri="{FF2B5EF4-FFF2-40B4-BE49-F238E27FC236}">
                <a16:creationId xmlns:a16="http://schemas.microsoft.com/office/drawing/2014/main" xmlns="" id="{4A26AEE1-95A6-71BF-E1C0-E320AB56DBAA}"/>
              </a:ext>
            </a:extLst>
          </p:cNvPr>
          <p:cNvSpPr txBox="1">
            <a:spLocks/>
          </p:cNvSpPr>
          <p:nvPr/>
        </p:nvSpPr>
        <p:spPr>
          <a:xfrm>
            <a:off x="76200" y="644736"/>
            <a:ext cx="6821638"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spcBef>
                <a:spcPts val="0"/>
              </a:spcBef>
              <a:defRPr/>
            </a:pPr>
            <a:r>
              <a:rPr lang="en-US" altLang="ja-JP" sz="1700" noProof="0" dirty="0" err="1">
                <a:solidFill>
                  <a:schemeClr val="tx1"/>
                </a:solidFill>
              </a:rPr>
              <a:t>Dalam</a:t>
            </a:r>
            <a:r>
              <a:rPr lang="en-US" altLang="ja-JP" sz="1700" noProof="0" dirty="0">
                <a:solidFill>
                  <a:schemeClr val="tx1"/>
                </a:solidFill>
              </a:rPr>
              <a:t> proses </a:t>
            </a:r>
            <a:r>
              <a:rPr lang="en-US" altLang="ja-JP" sz="1700" noProof="0" dirty="0" err="1">
                <a:solidFill>
                  <a:schemeClr val="tx1"/>
                </a:solidFill>
              </a:rPr>
              <a:t>sosialisasi</a:t>
            </a:r>
            <a:r>
              <a:rPr lang="en-US" altLang="ja-JP" sz="1700" noProof="0" dirty="0">
                <a:solidFill>
                  <a:schemeClr val="tx1"/>
                </a:solidFill>
              </a:rPr>
              <a:t>, s</a:t>
            </a:r>
            <a:r>
              <a:rPr lang="id-ID" sz="1700" dirty="0">
                <a:solidFill>
                  <a:schemeClr val="tx1"/>
                </a:solidFill>
              </a:rPr>
              <a:t>etiap individu sebagai anggota masyarakat menerima aturan dan nilai yang telah ada dalam masyarakat sebagai standar perilaku</a:t>
            </a:r>
            <a:r>
              <a:rPr lang="en-US" sz="1700" dirty="0">
                <a:solidFill>
                  <a:schemeClr val="tx1"/>
                </a:solidFill>
              </a:rPr>
              <a:t>. </a:t>
            </a:r>
            <a:r>
              <a:rPr lang="id-ID" sz="1700" dirty="0">
                <a:solidFill>
                  <a:schemeClr val="tx1"/>
                </a:solidFill>
              </a:rPr>
              <a:t>Proses sosialisasi ini dilakukan oleh lembaga-sosial, seperti lembaga keluarga dan lembaga pendidikan</a:t>
            </a:r>
            <a:endParaRPr kumimoji="1" lang="ja-JP" altLang="en-US" sz="1700" b="0" i="0" u="none" strike="noStrike" kern="1200" cap="none" spc="0" normalizeH="0" baseline="0" noProof="0" dirty="0">
              <a:ln>
                <a:noFill/>
              </a:ln>
              <a:solidFill>
                <a:schemeClr val="tx1"/>
              </a:solidFill>
              <a:effectLst/>
              <a:uLnTx/>
              <a:uFillTx/>
            </a:endParaRPr>
          </a:p>
        </p:txBody>
      </p:sp>
      <p:sp>
        <p:nvSpPr>
          <p:cNvPr id="17" name="テキスト プレースホルダー 6">
            <a:extLst>
              <a:ext uri="{FF2B5EF4-FFF2-40B4-BE49-F238E27FC236}">
                <a16:creationId xmlns:a16="http://schemas.microsoft.com/office/drawing/2014/main" xmlns="" id="{69AAEFAC-7B95-DF1F-536C-3834F9A4AE6F}"/>
              </a:ext>
            </a:extLst>
          </p:cNvPr>
          <p:cNvSpPr txBox="1">
            <a:spLocks/>
          </p:cNvSpPr>
          <p:nvPr/>
        </p:nvSpPr>
        <p:spPr>
          <a:xfrm>
            <a:off x="29980" y="2188495"/>
            <a:ext cx="804722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400" i="0" spc="300" dirty="0">
                <a:solidFill>
                  <a:schemeClr val="tx1"/>
                </a:solidFill>
                <a:latin typeface="Arial" pitchFamily="34" charset="0"/>
                <a:cs typeface="Arial" pitchFamily="34" charset="0"/>
              </a:rPr>
              <a:t>1. </a:t>
            </a:r>
            <a:r>
              <a:rPr kumimoji="1" lang="en-US" altLang="ja-JP" sz="2400" i="0" spc="300" dirty="0" err="1">
                <a:solidFill>
                  <a:schemeClr val="tx1"/>
                </a:solidFill>
                <a:latin typeface="Arial" pitchFamily="34" charset="0"/>
                <a:cs typeface="Arial" pitchFamily="34" charset="0"/>
              </a:rPr>
              <a:t>Penyimpangan</a:t>
            </a:r>
            <a:r>
              <a:rPr kumimoji="1" lang="en-US" altLang="ja-JP" sz="2400" i="0" spc="300" dirty="0">
                <a:solidFill>
                  <a:schemeClr val="tx1"/>
                </a:solidFill>
                <a:latin typeface="Arial" pitchFamily="34" charset="0"/>
                <a:cs typeface="Arial" pitchFamily="34" charset="0"/>
              </a:rPr>
              <a:t> </a:t>
            </a:r>
            <a:r>
              <a:rPr kumimoji="1" lang="en-US" altLang="ja-JP" sz="2400" i="0" spc="300" dirty="0" err="1">
                <a:solidFill>
                  <a:srgbClr val="FF0000"/>
                </a:solidFill>
                <a:latin typeface="Arial" pitchFamily="34" charset="0"/>
                <a:cs typeface="Arial" pitchFamily="34" charset="0"/>
              </a:rPr>
              <a:t>Sosial</a:t>
            </a:r>
            <a:endParaRPr kumimoji="1" lang="en-US" altLang="ja-JP" sz="2400" i="0" spc="300" dirty="0">
              <a:solidFill>
                <a:srgbClr val="FF0000"/>
              </a:solidFill>
              <a:latin typeface="Arial" pitchFamily="34" charset="0"/>
              <a:cs typeface="Arial" pitchFamily="34" charset="0"/>
            </a:endParaRPr>
          </a:p>
        </p:txBody>
      </p:sp>
      <p:sp>
        <p:nvSpPr>
          <p:cNvPr id="18" name="テキスト プレースホルダー 6">
            <a:extLst>
              <a:ext uri="{FF2B5EF4-FFF2-40B4-BE49-F238E27FC236}">
                <a16:creationId xmlns:a16="http://schemas.microsoft.com/office/drawing/2014/main" xmlns="" id="{6810EA9C-8599-A29D-CE16-AAA4ACEF3D31}"/>
              </a:ext>
            </a:extLst>
          </p:cNvPr>
          <p:cNvSpPr txBox="1">
            <a:spLocks/>
          </p:cNvSpPr>
          <p:nvPr/>
        </p:nvSpPr>
        <p:spPr>
          <a:xfrm>
            <a:off x="458705" y="2667199"/>
            <a:ext cx="5865895" cy="146441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lgn="just">
              <a:spcBef>
                <a:spcPts val="0"/>
              </a:spcBef>
              <a:defRPr/>
            </a:pPr>
            <a:r>
              <a:rPr lang="id-ID" sz="1600" b="1" dirty="0"/>
              <a:t>Edwin H. Sutherland </a:t>
            </a:r>
            <a:r>
              <a:rPr lang="id-ID" sz="1600" dirty="0"/>
              <a:t>mengemukakan bahwa penyimpangan bersumber pada pergaulan dengan orang yang berperilaku menyimpang. Penyimpangan dipelajari melalui proses alih budaya. Melalui proses belajar ini, seseorang mempelajari suatu budaya menyimpang. Contohnya,  siswa terlibat tawuran karena berteman dengan siswa-siswa yang berkelahi. </a:t>
            </a:r>
            <a:endParaRPr kumimoji="1" lang="ja-JP" altLang="en-US" sz="1600" b="0" i="0" u="none" strike="noStrike" kern="1200" cap="none" spc="0" normalizeH="0" baseline="0" noProof="0" dirty="0">
              <a:ln>
                <a:noFill/>
              </a:ln>
              <a:solidFill>
                <a:schemeClr val="tx1"/>
              </a:solidFill>
              <a:effectLst/>
              <a:uLnTx/>
              <a:uFillTx/>
            </a:endParaRPr>
          </a:p>
        </p:txBody>
      </p:sp>
      <p:pic>
        <p:nvPicPr>
          <p:cNvPr id="2050" name="Picture 2" descr="Bandung, Indonesia - 07th February 2016: Crowd Riots">
            <a:extLst>
              <a:ext uri="{FF2B5EF4-FFF2-40B4-BE49-F238E27FC236}">
                <a16:creationId xmlns:a16="http://schemas.microsoft.com/office/drawing/2014/main" xmlns="" id="{DF2FF620-BD9A-830A-FA6E-B944E0AB923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7000" y="2188495"/>
            <a:ext cx="2476500" cy="1733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110022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25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1000"/>
                                        <p:tgtEl>
                                          <p:spTgt spid="17">
                                            <p:txEl>
                                              <p:pRg st="0" end="0"/>
                                            </p:txEl>
                                          </p:spTgt>
                                        </p:tgtEl>
                                      </p:cBhvr>
                                    </p:animEffect>
                                  </p:childTnLst>
                                </p:cTn>
                              </p:par>
                            </p:childTnLst>
                          </p:cTn>
                        </p:par>
                        <p:par>
                          <p:cTn id="12" fill="hold">
                            <p:stCondLst>
                              <p:cond delay="1000"/>
                            </p:stCondLst>
                            <p:childTnLst>
                              <p:par>
                                <p:cTn id="13" presetID="2" presetClass="entr" presetSubtype="2" decel="100000" fill="hold" grpId="0" nodeType="afterEffect">
                                  <p:stCondLst>
                                    <p:cond delay="250"/>
                                  </p:stCondLst>
                                  <p:childTnLst>
                                    <p:set>
                                      <p:cBhvr>
                                        <p:cTn id="14" dur="1" fill="hold">
                                          <p:stCondLst>
                                            <p:cond delay="0"/>
                                          </p:stCondLst>
                                        </p:cTn>
                                        <p:tgtEl>
                                          <p:spTgt spid="18">
                                            <p:txEl>
                                              <p:pRg st="0" end="0"/>
                                            </p:txEl>
                                          </p:spTgt>
                                        </p:tgtEl>
                                        <p:attrNameLst>
                                          <p:attrName>style.visibility</p:attrName>
                                        </p:attrNameLst>
                                      </p:cBhvr>
                                      <p:to>
                                        <p:strVal val="visible"/>
                                      </p:to>
                                    </p:set>
                                    <p:anim calcmode="lin" valueType="num">
                                      <p:cBhvr additive="base">
                                        <p:cTn id="15"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fade">
                                      <p:cBhvr>
                                        <p:cTn id="21"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620000"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C. Peran Lembaga Sosial dalam Mewujudkan Tertib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6" name="テキスト プレースホルダー 6">
            <a:extLst>
              <a:ext uri="{FF2B5EF4-FFF2-40B4-BE49-F238E27FC236}">
                <a16:creationId xmlns:a16="http://schemas.microsoft.com/office/drawing/2014/main" xmlns="" id="{4A26AEE1-95A6-71BF-E1C0-E320AB56DBAA}"/>
              </a:ext>
            </a:extLst>
          </p:cNvPr>
          <p:cNvSpPr txBox="1">
            <a:spLocks/>
          </p:cNvSpPr>
          <p:nvPr/>
        </p:nvSpPr>
        <p:spPr>
          <a:xfrm>
            <a:off x="76200" y="644736"/>
            <a:ext cx="6821638"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spcBef>
                <a:spcPts val="0"/>
              </a:spcBef>
              <a:defRPr/>
            </a:pPr>
            <a:endParaRPr kumimoji="1" lang="ja-JP" altLang="en-US" sz="1700" b="0" i="0" u="none" strike="noStrike" kern="1200" cap="none" spc="0" normalizeH="0" baseline="0" noProof="0" dirty="0">
              <a:ln>
                <a:noFill/>
              </a:ln>
              <a:solidFill>
                <a:schemeClr val="tx1"/>
              </a:solidFill>
              <a:effectLst/>
              <a:uLnTx/>
              <a:uFillTx/>
            </a:endParaRPr>
          </a:p>
        </p:txBody>
      </p:sp>
      <p:sp>
        <p:nvSpPr>
          <p:cNvPr id="17" name="テキスト プレースホルダー 6">
            <a:extLst>
              <a:ext uri="{FF2B5EF4-FFF2-40B4-BE49-F238E27FC236}">
                <a16:creationId xmlns:a16="http://schemas.microsoft.com/office/drawing/2014/main" xmlns="" id="{69AAEFAC-7B95-DF1F-536C-3834F9A4AE6F}"/>
              </a:ext>
            </a:extLst>
          </p:cNvPr>
          <p:cNvSpPr txBox="1">
            <a:spLocks/>
          </p:cNvSpPr>
          <p:nvPr/>
        </p:nvSpPr>
        <p:spPr>
          <a:xfrm>
            <a:off x="228600" y="812795"/>
            <a:ext cx="804722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400" i="0" spc="300" dirty="0">
                <a:solidFill>
                  <a:schemeClr val="tx1"/>
                </a:solidFill>
                <a:latin typeface="Arial" pitchFamily="34" charset="0"/>
                <a:cs typeface="Arial" pitchFamily="34" charset="0"/>
              </a:rPr>
              <a:t>2. </a:t>
            </a:r>
            <a:r>
              <a:rPr kumimoji="1" lang="en-US" altLang="ja-JP" sz="2400" i="0" spc="300" dirty="0" err="1">
                <a:solidFill>
                  <a:schemeClr val="tx1"/>
                </a:solidFill>
                <a:latin typeface="Arial" pitchFamily="34" charset="0"/>
                <a:cs typeface="Arial" pitchFamily="34" charset="0"/>
              </a:rPr>
              <a:t>Pengendalian</a:t>
            </a:r>
            <a:r>
              <a:rPr kumimoji="1" lang="en-US" altLang="ja-JP" sz="2400" i="0" spc="300" dirty="0">
                <a:solidFill>
                  <a:schemeClr val="tx1"/>
                </a:solidFill>
                <a:latin typeface="Arial" pitchFamily="34" charset="0"/>
                <a:cs typeface="Arial" pitchFamily="34" charset="0"/>
              </a:rPr>
              <a:t> </a:t>
            </a:r>
            <a:r>
              <a:rPr kumimoji="1" lang="en-US" altLang="ja-JP" sz="2400" i="0" spc="300" dirty="0" err="1">
                <a:solidFill>
                  <a:schemeClr val="tx2"/>
                </a:solidFill>
                <a:latin typeface="Arial" pitchFamily="34" charset="0"/>
                <a:cs typeface="Arial" pitchFamily="34" charset="0"/>
              </a:rPr>
              <a:t>Sosial</a:t>
            </a:r>
            <a:endParaRPr kumimoji="1" lang="en-US" altLang="ja-JP" sz="2400" i="0" spc="300" dirty="0">
              <a:solidFill>
                <a:schemeClr val="tx2"/>
              </a:solidFill>
              <a:latin typeface="Arial" pitchFamily="34" charset="0"/>
              <a:cs typeface="Arial" pitchFamily="34" charset="0"/>
            </a:endParaRPr>
          </a:p>
        </p:txBody>
      </p:sp>
      <p:sp>
        <p:nvSpPr>
          <p:cNvPr id="18" name="テキスト プレースホルダー 6">
            <a:extLst>
              <a:ext uri="{FF2B5EF4-FFF2-40B4-BE49-F238E27FC236}">
                <a16:creationId xmlns:a16="http://schemas.microsoft.com/office/drawing/2014/main" xmlns="" id="{6810EA9C-8599-A29D-CE16-AAA4ACEF3D31}"/>
              </a:ext>
            </a:extLst>
          </p:cNvPr>
          <p:cNvSpPr txBox="1">
            <a:spLocks/>
          </p:cNvSpPr>
          <p:nvPr/>
        </p:nvSpPr>
        <p:spPr>
          <a:xfrm>
            <a:off x="458705" y="2667199"/>
            <a:ext cx="5865895" cy="146441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lgn="just">
              <a:spcBef>
                <a:spcPts val="0"/>
              </a:spcBef>
              <a:defRPr/>
            </a:pPr>
            <a:endParaRPr kumimoji="1" lang="ja-JP" altLang="en-US" sz="1600" b="0" i="0" u="none" strike="noStrike" kern="1200" cap="none" spc="0" normalizeH="0" baseline="0" noProof="0" dirty="0">
              <a:ln>
                <a:noFill/>
              </a:ln>
              <a:solidFill>
                <a:schemeClr val="tx1"/>
              </a:solidFill>
              <a:effectLst/>
              <a:uLnTx/>
              <a:uFillTx/>
            </a:endParaRPr>
          </a:p>
        </p:txBody>
      </p:sp>
      <p:graphicFrame>
        <p:nvGraphicFramePr>
          <p:cNvPr id="3" name="Diagram 2">
            <a:extLst>
              <a:ext uri="{FF2B5EF4-FFF2-40B4-BE49-F238E27FC236}">
                <a16:creationId xmlns:a16="http://schemas.microsoft.com/office/drawing/2014/main" xmlns="" id="{BEE151C1-CABE-90A6-7E92-4A4437E11303}"/>
              </a:ext>
            </a:extLst>
          </p:cNvPr>
          <p:cNvGraphicFramePr/>
          <p:nvPr>
            <p:extLst>
              <p:ext uri="{D42A27DB-BD31-4B8C-83A1-F6EECF244321}">
                <p14:modId xmlns:p14="http://schemas.microsoft.com/office/powerpoint/2010/main" val="2822528452"/>
              </p:ext>
            </p:extLst>
          </p:nvPr>
        </p:nvGraphicFramePr>
        <p:xfrm>
          <a:off x="1509010" y="1273923"/>
          <a:ext cx="5486400" cy="3327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12117272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nodePh="1">
                                  <p:stCondLst>
                                    <p:cond delay="250"/>
                                  </p:stCondLst>
                                  <p:endCondLst>
                                    <p:cond evt="begin" delay="0">
                                      <p:tn val="5"/>
                                    </p:cond>
                                  </p:end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1000"/>
                                        <p:tgtEl>
                                          <p:spTgt spid="17">
                                            <p:txEl>
                                              <p:pRg st="0" end="0"/>
                                            </p:txEl>
                                          </p:spTgt>
                                        </p:tgtEl>
                                      </p:cBhvr>
                                    </p:animEffect>
                                  </p:childTnLst>
                                </p:cTn>
                              </p:par>
                            </p:childTnLst>
                          </p:cTn>
                        </p:par>
                        <p:par>
                          <p:cTn id="12" fill="hold">
                            <p:stCondLst>
                              <p:cond delay="1000"/>
                            </p:stCondLst>
                            <p:childTnLst>
                              <p:par>
                                <p:cTn id="13" presetID="2" presetClass="entr" presetSubtype="2" decel="100000" fill="hold" grpId="0" nodeType="afterEffect" nodePh="1">
                                  <p:stCondLst>
                                    <p:cond delay="250"/>
                                  </p:stCondLst>
                                  <p:endCondLst>
                                    <p:cond evt="begin" delay="0">
                                      <p:tn val="13"/>
                                    </p:cond>
                                  </p:endCondLst>
                                  <p:childTnLst>
                                    <p:set>
                                      <p:cBhvr>
                                        <p:cTn id="14" dur="1" fill="hold">
                                          <p:stCondLst>
                                            <p:cond delay="0"/>
                                          </p:stCondLst>
                                        </p:cTn>
                                        <p:tgtEl>
                                          <p:spTgt spid="18">
                                            <p:txEl>
                                              <p:pRg st="0" end="0"/>
                                            </p:txEl>
                                          </p:spTgt>
                                        </p:tgtEl>
                                        <p:attrNameLst>
                                          <p:attrName>style.visibility</p:attrName>
                                        </p:attrNameLst>
                                      </p:cBhvr>
                                      <p:to>
                                        <p:strVal val="visible"/>
                                      </p:to>
                                    </p:set>
                                    <p:anim calcmode="lin" valueType="num">
                                      <p:cBhvr additive="base">
                                        <p:cTn id="15"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graphicEl>
                                              <a:dgm id="{37E8776D-4161-4869-9CA1-3E2D1C5E64DA}"/>
                                            </p:graphicEl>
                                          </p:spTgt>
                                        </p:tgtEl>
                                        <p:attrNameLst>
                                          <p:attrName>style.visibility</p:attrName>
                                        </p:attrNameLst>
                                      </p:cBhvr>
                                      <p:to>
                                        <p:strVal val="visible"/>
                                      </p:to>
                                    </p:set>
                                    <p:animEffect transition="in" filter="fade">
                                      <p:cBhvr>
                                        <p:cTn id="21" dur="1000"/>
                                        <p:tgtEl>
                                          <p:spTgt spid="3">
                                            <p:graphicEl>
                                              <a:dgm id="{37E8776D-4161-4869-9CA1-3E2D1C5E64DA}"/>
                                            </p:graphicEl>
                                          </p:spTgt>
                                        </p:tgtEl>
                                      </p:cBhvr>
                                    </p:animEffect>
                                    <p:anim calcmode="lin" valueType="num">
                                      <p:cBhvr>
                                        <p:cTn id="22" dur="1000" fill="hold"/>
                                        <p:tgtEl>
                                          <p:spTgt spid="3">
                                            <p:graphicEl>
                                              <a:dgm id="{37E8776D-4161-4869-9CA1-3E2D1C5E64DA}"/>
                                            </p:graphicEl>
                                          </p:spTgt>
                                        </p:tgtEl>
                                        <p:attrNameLst>
                                          <p:attrName>ppt_x</p:attrName>
                                        </p:attrNameLst>
                                      </p:cBhvr>
                                      <p:tavLst>
                                        <p:tav tm="0">
                                          <p:val>
                                            <p:strVal val="#ppt_x"/>
                                          </p:val>
                                        </p:tav>
                                        <p:tav tm="100000">
                                          <p:val>
                                            <p:strVal val="#ppt_x"/>
                                          </p:val>
                                        </p:tav>
                                      </p:tavLst>
                                    </p:anim>
                                    <p:anim calcmode="lin" valueType="num">
                                      <p:cBhvr>
                                        <p:cTn id="23" dur="1000" fill="hold"/>
                                        <p:tgtEl>
                                          <p:spTgt spid="3">
                                            <p:graphicEl>
                                              <a:dgm id="{37E8776D-4161-4869-9CA1-3E2D1C5E64DA}"/>
                                            </p:graphic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graphicEl>
                                              <a:dgm id="{58B2CC0F-B4A0-498B-AE1F-4017960E8608}"/>
                                            </p:graphicEl>
                                          </p:spTgt>
                                        </p:tgtEl>
                                        <p:attrNameLst>
                                          <p:attrName>style.visibility</p:attrName>
                                        </p:attrNameLst>
                                      </p:cBhvr>
                                      <p:to>
                                        <p:strVal val="visible"/>
                                      </p:to>
                                    </p:set>
                                    <p:animEffect transition="in" filter="fade">
                                      <p:cBhvr>
                                        <p:cTn id="26" dur="1000"/>
                                        <p:tgtEl>
                                          <p:spTgt spid="3">
                                            <p:graphicEl>
                                              <a:dgm id="{58B2CC0F-B4A0-498B-AE1F-4017960E8608}"/>
                                            </p:graphicEl>
                                          </p:spTgt>
                                        </p:tgtEl>
                                      </p:cBhvr>
                                    </p:animEffect>
                                    <p:anim calcmode="lin" valueType="num">
                                      <p:cBhvr>
                                        <p:cTn id="27" dur="1000" fill="hold"/>
                                        <p:tgtEl>
                                          <p:spTgt spid="3">
                                            <p:graphicEl>
                                              <a:dgm id="{58B2CC0F-B4A0-498B-AE1F-4017960E8608}"/>
                                            </p:graphicEl>
                                          </p:spTgt>
                                        </p:tgtEl>
                                        <p:attrNameLst>
                                          <p:attrName>ppt_x</p:attrName>
                                        </p:attrNameLst>
                                      </p:cBhvr>
                                      <p:tavLst>
                                        <p:tav tm="0">
                                          <p:val>
                                            <p:strVal val="#ppt_x"/>
                                          </p:val>
                                        </p:tav>
                                        <p:tav tm="100000">
                                          <p:val>
                                            <p:strVal val="#ppt_x"/>
                                          </p:val>
                                        </p:tav>
                                      </p:tavLst>
                                    </p:anim>
                                    <p:anim calcmode="lin" valueType="num">
                                      <p:cBhvr>
                                        <p:cTn id="28" dur="1000" fill="hold"/>
                                        <p:tgtEl>
                                          <p:spTgt spid="3">
                                            <p:graphicEl>
                                              <a:dgm id="{58B2CC0F-B4A0-498B-AE1F-4017960E8608}"/>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graphicEl>
                                              <a:dgm id="{7CA62D05-B551-42C0-A3A1-DD6904B2F7BF}"/>
                                            </p:graphicEl>
                                          </p:spTgt>
                                        </p:tgtEl>
                                        <p:attrNameLst>
                                          <p:attrName>style.visibility</p:attrName>
                                        </p:attrNameLst>
                                      </p:cBhvr>
                                      <p:to>
                                        <p:strVal val="visible"/>
                                      </p:to>
                                    </p:set>
                                    <p:animEffect transition="in" filter="fade">
                                      <p:cBhvr>
                                        <p:cTn id="31" dur="1000"/>
                                        <p:tgtEl>
                                          <p:spTgt spid="3">
                                            <p:graphicEl>
                                              <a:dgm id="{7CA62D05-B551-42C0-A3A1-DD6904B2F7BF}"/>
                                            </p:graphicEl>
                                          </p:spTgt>
                                        </p:tgtEl>
                                      </p:cBhvr>
                                    </p:animEffect>
                                    <p:anim calcmode="lin" valueType="num">
                                      <p:cBhvr>
                                        <p:cTn id="32" dur="1000" fill="hold"/>
                                        <p:tgtEl>
                                          <p:spTgt spid="3">
                                            <p:graphicEl>
                                              <a:dgm id="{7CA62D05-B551-42C0-A3A1-DD6904B2F7BF}"/>
                                            </p:graphicEl>
                                          </p:spTgt>
                                        </p:tgtEl>
                                        <p:attrNameLst>
                                          <p:attrName>ppt_x</p:attrName>
                                        </p:attrNameLst>
                                      </p:cBhvr>
                                      <p:tavLst>
                                        <p:tav tm="0">
                                          <p:val>
                                            <p:strVal val="#ppt_x"/>
                                          </p:val>
                                        </p:tav>
                                        <p:tav tm="100000">
                                          <p:val>
                                            <p:strVal val="#ppt_x"/>
                                          </p:val>
                                        </p:tav>
                                      </p:tavLst>
                                    </p:anim>
                                    <p:anim calcmode="lin" valueType="num">
                                      <p:cBhvr>
                                        <p:cTn id="33" dur="1000" fill="hold"/>
                                        <p:tgtEl>
                                          <p:spTgt spid="3">
                                            <p:graphicEl>
                                              <a:dgm id="{7CA62D05-B551-42C0-A3A1-DD6904B2F7BF}"/>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
                                            <p:graphicEl>
                                              <a:dgm id="{B1A6E2BC-7E90-47AA-BDD9-450C8253EB51}"/>
                                            </p:graphicEl>
                                          </p:spTgt>
                                        </p:tgtEl>
                                        <p:attrNameLst>
                                          <p:attrName>style.visibility</p:attrName>
                                        </p:attrNameLst>
                                      </p:cBhvr>
                                      <p:to>
                                        <p:strVal val="visible"/>
                                      </p:to>
                                    </p:set>
                                    <p:animEffect transition="in" filter="fade">
                                      <p:cBhvr>
                                        <p:cTn id="38" dur="1000"/>
                                        <p:tgtEl>
                                          <p:spTgt spid="3">
                                            <p:graphicEl>
                                              <a:dgm id="{B1A6E2BC-7E90-47AA-BDD9-450C8253EB51}"/>
                                            </p:graphicEl>
                                          </p:spTgt>
                                        </p:tgtEl>
                                      </p:cBhvr>
                                    </p:animEffect>
                                    <p:anim calcmode="lin" valueType="num">
                                      <p:cBhvr>
                                        <p:cTn id="39" dur="1000" fill="hold"/>
                                        <p:tgtEl>
                                          <p:spTgt spid="3">
                                            <p:graphicEl>
                                              <a:dgm id="{B1A6E2BC-7E90-47AA-BDD9-450C8253EB51}"/>
                                            </p:graphicEl>
                                          </p:spTgt>
                                        </p:tgtEl>
                                        <p:attrNameLst>
                                          <p:attrName>ppt_x</p:attrName>
                                        </p:attrNameLst>
                                      </p:cBhvr>
                                      <p:tavLst>
                                        <p:tav tm="0">
                                          <p:val>
                                            <p:strVal val="#ppt_x"/>
                                          </p:val>
                                        </p:tav>
                                        <p:tav tm="100000">
                                          <p:val>
                                            <p:strVal val="#ppt_x"/>
                                          </p:val>
                                        </p:tav>
                                      </p:tavLst>
                                    </p:anim>
                                    <p:anim calcmode="lin" valueType="num">
                                      <p:cBhvr>
                                        <p:cTn id="40" dur="1000" fill="hold"/>
                                        <p:tgtEl>
                                          <p:spTgt spid="3">
                                            <p:graphicEl>
                                              <a:dgm id="{B1A6E2BC-7E90-47AA-BDD9-450C8253EB51}"/>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
                                            <p:graphicEl>
                                              <a:dgm id="{71D07B6C-2AF1-4B2C-995A-36BE5F424D76}"/>
                                            </p:graphicEl>
                                          </p:spTgt>
                                        </p:tgtEl>
                                        <p:attrNameLst>
                                          <p:attrName>style.visibility</p:attrName>
                                        </p:attrNameLst>
                                      </p:cBhvr>
                                      <p:to>
                                        <p:strVal val="visible"/>
                                      </p:to>
                                    </p:set>
                                    <p:animEffect transition="in" filter="fade">
                                      <p:cBhvr>
                                        <p:cTn id="43" dur="1000"/>
                                        <p:tgtEl>
                                          <p:spTgt spid="3">
                                            <p:graphicEl>
                                              <a:dgm id="{71D07B6C-2AF1-4B2C-995A-36BE5F424D76}"/>
                                            </p:graphicEl>
                                          </p:spTgt>
                                        </p:tgtEl>
                                      </p:cBhvr>
                                    </p:animEffect>
                                    <p:anim calcmode="lin" valueType="num">
                                      <p:cBhvr>
                                        <p:cTn id="44" dur="1000" fill="hold"/>
                                        <p:tgtEl>
                                          <p:spTgt spid="3">
                                            <p:graphicEl>
                                              <a:dgm id="{71D07B6C-2AF1-4B2C-995A-36BE5F424D76}"/>
                                            </p:graphicEl>
                                          </p:spTgt>
                                        </p:tgtEl>
                                        <p:attrNameLst>
                                          <p:attrName>ppt_x</p:attrName>
                                        </p:attrNameLst>
                                      </p:cBhvr>
                                      <p:tavLst>
                                        <p:tav tm="0">
                                          <p:val>
                                            <p:strVal val="#ppt_x"/>
                                          </p:val>
                                        </p:tav>
                                        <p:tav tm="100000">
                                          <p:val>
                                            <p:strVal val="#ppt_x"/>
                                          </p:val>
                                        </p:tav>
                                      </p:tavLst>
                                    </p:anim>
                                    <p:anim calcmode="lin" valueType="num">
                                      <p:cBhvr>
                                        <p:cTn id="45" dur="1000" fill="hold"/>
                                        <p:tgtEl>
                                          <p:spTgt spid="3">
                                            <p:graphicEl>
                                              <a:dgm id="{71D07B6C-2AF1-4B2C-995A-36BE5F424D76}"/>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3">
                                            <p:graphicEl>
                                              <a:dgm id="{89E3DA37-C257-4EFF-AEFB-CAC7F4CE8C20}"/>
                                            </p:graphicEl>
                                          </p:spTgt>
                                        </p:tgtEl>
                                        <p:attrNameLst>
                                          <p:attrName>style.visibility</p:attrName>
                                        </p:attrNameLst>
                                      </p:cBhvr>
                                      <p:to>
                                        <p:strVal val="visible"/>
                                      </p:to>
                                    </p:set>
                                    <p:animEffect transition="in" filter="fade">
                                      <p:cBhvr>
                                        <p:cTn id="50" dur="1000"/>
                                        <p:tgtEl>
                                          <p:spTgt spid="3">
                                            <p:graphicEl>
                                              <a:dgm id="{89E3DA37-C257-4EFF-AEFB-CAC7F4CE8C20}"/>
                                            </p:graphicEl>
                                          </p:spTgt>
                                        </p:tgtEl>
                                      </p:cBhvr>
                                    </p:animEffect>
                                    <p:anim calcmode="lin" valueType="num">
                                      <p:cBhvr>
                                        <p:cTn id="51" dur="1000" fill="hold"/>
                                        <p:tgtEl>
                                          <p:spTgt spid="3">
                                            <p:graphicEl>
                                              <a:dgm id="{89E3DA37-C257-4EFF-AEFB-CAC7F4CE8C20}"/>
                                            </p:graphicEl>
                                          </p:spTgt>
                                        </p:tgtEl>
                                        <p:attrNameLst>
                                          <p:attrName>ppt_x</p:attrName>
                                        </p:attrNameLst>
                                      </p:cBhvr>
                                      <p:tavLst>
                                        <p:tav tm="0">
                                          <p:val>
                                            <p:strVal val="#ppt_x"/>
                                          </p:val>
                                        </p:tav>
                                        <p:tav tm="100000">
                                          <p:val>
                                            <p:strVal val="#ppt_x"/>
                                          </p:val>
                                        </p:tav>
                                      </p:tavLst>
                                    </p:anim>
                                    <p:anim calcmode="lin" valueType="num">
                                      <p:cBhvr>
                                        <p:cTn id="52" dur="1000" fill="hold"/>
                                        <p:tgtEl>
                                          <p:spTgt spid="3">
                                            <p:graphicEl>
                                              <a:dgm id="{89E3DA37-C257-4EFF-AEFB-CAC7F4CE8C20}"/>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
                                            <p:graphicEl>
                                              <a:dgm id="{B13162BB-4A56-489A-A9D6-7F1503996EB5}"/>
                                            </p:graphicEl>
                                          </p:spTgt>
                                        </p:tgtEl>
                                        <p:attrNameLst>
                                          <p:attrName>style.visibility</p:attrName>
                                        </p:attrNameLst>
                                      </p:cBhvr>
                                      <p:to>
                                        <p:strVal val="visible"/>
                                      </p:to>
                                    </p:set>
                                    <p:animEffect transition="in" filter="fade">
                                      <p:cBhvr>
                                        <p:cTn id="55" dur="1000"/>
                                        <p:tgtEl>
                                          <p:spTgt spid="3">
                                            <p:graphicEl>
                                              <a:dgm id="{B13162BB-4A56-489A-A9D6-7F1503996EB5}"/>
                                            </p:graphicEl>
                                          </p:spTgt>
                                        </p:tgtEl>
                                      </p:cBhvr>
                                    </p:animEffect>
                                    <p:anim calcmode="lin" valueType="num">
                                      <p:cBhvr>
                                        <p:cTn id="56" dur="1000" fill="hold"/>
                                        <p:tgtEl>
                                          <p:spTgt spid="3">
                                            <p:graphicEl>
                                              <a:dgm id="{B13162BB-4A56-489A-A9D6-7F1503996EB5}"/>
                                            </p:graphicEl>
                                          </p:spTgt>
                                        </p:tgtEl>
                                        <p:attrNameLst>
                                          <p:attrName>ppt_x</p:attrName>
                                        </p:attrNameLst>
                                      </p:cBhvr>
                                      <p:tavLst>
                                        <p:tav tm="0">
                                          <p:val>
                                            <p:strVal val="#ppt_x"/>
                                          </p:val>
                                        </p:tav>
                                        <p:tav tm="100000">
                                          <p:val>
                                            <p:strVal val="#ppt_x"/>
                                          </p:val>
                                        </p:tav>
                                      </p:tavLst>
                                    </p:anim>
                                    <p:anim calcmode="lin" valueType="num">
                                      <p:cBhvr>
                                        <p:cTn id="57" dur="1000" fill="hold"/>
                                        <p:tgtEl>
                                          <p:spTgt spid="3">
                                            <p:graphicEl>
                                              <a:dgm id="{B13162BB-4A56-489A-A9D6-7F1503996EB5}"/>
                                            </p:graphic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3">
                                            <p:graphicEl>
                                              <a:dgm id="{72FAFDC8-0D87-402E-960F-516ACE667567}"/>
                                            </p:graphicEl>
                                          </p:spTgt>
                                        </p:tgtEl>
                                        <p:attrNameLst>
                                          <p:attrName>style.visibility</p:attrName>
                                        </p:attrNameLst>
                                      </p:cBhvr>
                                      <p:to>
                                        <p:strVal val="visible"/>
                                      </p:to>
                                    </p:set>
                                    <p:animEffect transition="in" filter="fade">
                                      <p:cBhvr>
                                        <p:cTn id="62" dur="1000"/>
                                        <p:tgtEl>
                                          <p:spTgt spid="3">
                                            <p:graphicEl>
                                              <a:dgm id="{72FAFDC8-0D87-402E-960F-516ACE667567}"/>
                                            </p:graphicEl>
                                          </p:spTgt>
                                        </p:tgtEl>
                                      </p:cBhvr>
                                    </p:animEffect>
                                    <p:anim calcmode="lin" valueType="num">
                                      <p:cBhvr>
                                        <p:cTn id="63" dur="1000" fill="hold"/>
                                        <p:tgtEl>
                                          <p:spTgt spid="3">
                                            <p:graphicEl>
                                              <a:dgm id="{72FAFDC8-0D87-402E-960F-516ACE667567}"/>
                                            </p:graphicEl>
                                          </p:spTgt>
                                        </p:tgtEl>
                                        <p:attrNameLst>
                                          <p:attrName>ppt_x</p:attrName>
                                        </p:attrNameLst>
                                      </p:cBhvr>
                                      <p:tavLst>
                                        <p:tav tm="0">
                                          <p:val>
                                            <p:strVal val="#ppt_x"/>
                                          </p:val>
                                        </p:tav>
                                        <p:tav tm="100000">
                                          <p:val>
                                            <p:strVal val="#ppt_x"/>
                                          </p:val>
                                        </p:tav>
                                      </p:tavLst>
                                    </p:anim>
                                    <p:anim calcmode="lin" valueType="num">
                                      <p:cBhvr>
                                        <p:cTn id="64" dur="1000" fill="hold"/>
                                        <p:tgtEl>
                                          <p:spTgt spid="3">
                                            <p:graphicEl>
                                              <a:dgm id="{72FAFDC8-0D87-402E-960F-516ACE667567}"/>
                                            </p:graphic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graphicEl>
                                              <a:dgm id="{DEC23A99-7464-44C8-93C3-019E7374404A}"/>
                                            </p:graphicEl>
                                          </p:spTgt>
                                        </p:tgtEl>
                                        <p:attrNameLst>
                                          <p:attrName>style.visibility</p:attrName>
                                        </p:attrNameLst>
                                      </p:cBhvr>
                                      <p:to>
                                        <p:strVal val="visible"/>
                                      </p:to>
                                    </p:set>
                                    <p:animEffect transition="in" filter="fade">
                                      <p:cBhvr>
                                        <p:cTn id="67" dur="1000"/>
                                        <p:tgtEl>
                                          <p:spTgt spid="3">
                                            <p:graphicEl>
                                              <a:dgm id="{DEC23A99-7464-44C8-93C3-019E7374404A}"/>
                                            </p:graphicEl>
                                          </p:spTgt>
                                        </p:tgtEl>
                                      </p:cBhvr>
                                    </p:animEffect>
                                    <p:anim calcmode="lin" valueType="num">
                                      <p:cBhvr>
                                        <p:cTn id="68" dur="1000" fill="hold"/>
                                        <p:tgtEl>
                                          <p:spTgt spid="3">
                                            <p:graphicEl>
                                              <a:dgm id="{DEC23A99-7464-44C8-93C3-019E7374404A}"/>
                                            </p:graphicEl>
                                          </p:spTgt>
                                        </p:tgtEl>
                                        <p:attrNameLst>
                                          <p:attrName>ppt_x</p:attrName>
                                        </p:attrNameLst>
                                      </p:cBhvr>
                                      <p:tavLst>
                                        <p:tav tm="0">
                                          <p:val>
                                            <p:strVal val="#ppt_x"/>
                                          </p:val>
                                        </p:tav>
                                        <p:tav tm="100000">
                                          <p:val>
                                            <p:strVal val="#ppt_x"/>
                                          </p:val>
                                        </p:tav>
                                      </p:tavLst>
                                    </p:anim>
                                    <p:anim calcmode="lin" valueType="num">
                                      <p:cBhvr>
                                        <p:cTn id="69" dur="1000" fill="hold"/>
                                        <p:tgtEl>
                                          <p:spTgt spid="3">
                                            <p:graphicEl>
                                              <a:dgm id="{DEC23A99-7464-44C8-93C3-019E7374404A}"/>
                                            </p:graphic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3">
                                            <p:graphicEl>
                                              <a:dgm id="{D66AFF78-A8A6-4E97-83AD-F32AE08C8FCE}"/>
                                            </p:graphicEl>
                                          </p:spTgt>
                                        </p:tgtEl>
                                        <p:attrNameLst>
                                          <p:attrName>style.visibility</p:attrName>
                                        </p:attrNameLst>
                                      </p:cBhvr>
                                      <p:to>
                                        <p:strVal val="visible"/>
                                      </p:to>
                                    </p:set>
                                    <p:animEffect transition="in" filter="fade">
                                      <p:cBhvr>
                                        <p:cTn id="74" dur="1000"/>
                                        <p:tgtEl>
                                          <p:spTgt spid="3">
                                            <p:graphicEl>
                                              <a:dgm id="{D66AFF78-A8A6-4E97-83AD-F32AE08C8FCE}"/>
                                            </p:graphicEl>
                                          </p:spTgt>
                                        </p:tgtEl>
                                      </p:cBhvr>
                                    </p:animEffect>
                                    <p:anim calcmode="lin" valueType="num">
                                      <p:cBhvr>
                                        <p:cTn id="75" dur="1000" fill="hold"/>
                                        <p:tgtEl>
                                          <p:spTgt spid="3">
                                            <p:graphicEl>
                                              <a:dgm id="{D66AFF78-A8A6-4E97-83AD-F32AE08C8FCE}"/>
                                            </p:graphicEl>
                                          </p:spTgt>
                                        </p:tgtEl>
                                        <p:attrNameLst>
                                          <p:attrName>ppt_x</p:attrName>
                                        </p:attrNameLst>
                                      </p:cBhvr>
                                      <p:tavLst>
                                        <p:tav tm="0">
                                          <p:val>
                                            <p:strVal val="#ppt_x"/>
                                          </p:val>
                                        </p:tav>
                                        <p:tav tm="100000">
                                          <p:val>
                                            <p:strVal val="#ppt_x"/>
                                          </p:val>
                                        </p:tav>
                                      </p:tavLst>
                                    </p:anim>
                                    <p:anim calcmode="lin" valueType="num">
                                      <p:cBhvr>
                                        <p:cTn id="76" dur="1000" fill="hold"/>
                                        <p:tgtEl>
                                          <p:spTgt spid="3">
                                            <p:graphicEl>
                                              <a:dgm id="{D66AFF78-A8A6-4E97-83AD-F32AE08C8FCE}"/>
                                            </p:graphicEl>
                                          </p:spTgt>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
                                            <p:graphicEl>
                                              <a:dgm id="{00D477BB-0C06-4986-ADA1-7D80C0C1C2A3}"/>
                                            </p:graphicEl>
                                          </p:spTgt>
                                        </p:tgtEl>
                                        <p:attrNameLst>
                                          <p:attrName>style.visibility</p:attrName>
                                        </p:attrNameLst>
                                      </p:cBhvr>
                                      <p:to>
                                        <p:strVal val="visible"/>
                                      </p:to>
                                    </p:set>
                                    <p:animEffect transition="in" filter="fade">
                                      <p:cBhvr>
                                        <p:cTn id="79" dur="1000"/>
                                        <p:tgtEl>
                                          <p:spTgt spid="3">
                                            <p:graphicEl>
                                              <a:dgm id="{00D477BB-0C06-4986-ADA1-7D80C0C1C2A3}"/>
                                            </p:graphicEl>
                                          </p:spTgt>
                                        </p:tgtEl>
                                      </p:cBhvr>
                                    </p:animEffect>
                                    <p:anim calcmode="lin" valueType="num">
                                      <p:cBhvr>
                                        <p:cTn id="80" dur="1000" fill="hold"/>
                                        <p:tgtEl>
                                          <p:spTgt spid="3">
                                            <p:graphicEl>
                                              <a:dgm id="{00D477BB-0C06-4986-ADA1-7D80C0C1C2A3}"/>
                                            </p:graphicEl>
                                          </p:spTgt>
                                        </p:tgtEl>
                                        <p:attrNameLst>
                                          <p:attrName>ppt_x</p:attrName>
                                        </p:attrNameLst>
                                      </p:cBhvr>
                                      <p:tavLst>
                                        <p:tav tm="0">
                                          <p:val>
                                            <p:strVal val="#ppt_x"/>
                                          </p:val>
                                        </p:tav>
                                        <p:tav tm="100000">
                                          <p:val>
                                            <p:strVal val="#ppt_x"/>
                                          </p:val>
                                        </p:tav>
                                      </p:tavLst>
                                    </p:anim>
                                    <p:anim calcmode="lin" valueType="num">
                                      <p:cBhvr>
                                        <p:cTn id="81" dur="1000" fill="hold"/>
                                        <p:tgtEl>
                                          <p:spTgt spid="3">
                                            <p:graphicEl>
                                              <a:dgm id="{00D477BB-0C06-4986-ADA1-7D80C0C1C2A3}"/>
                                            </p:graphicEl>
                                          </p:spTgt>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3">
                                            <p:graphicEl>
                                              <a:dgm id="{95558797-7E83-4044-8100-3E61B0739250}"/>
                                            </p:graphicEl>
                                          </p:spTgt>
                                        </p:tgtEl>
                                        <p:attrNameLst>
                                          <p:attrName>style.visibility</p:attrName>
                                        </p:attrNameLst>
                                      </p:cBhvr>
                                      <p:to>
                                        <p:strVal val="visible"/>
                                      </p:to>
                                    </p:set>
                                    <p:animEffect transition="in" filter="fade">
                                      <p:cBhvr>
                                        <p:cTn id="86" dur="1000"/>
                                        <p:tgtEl>
                                          <p:spTgt spid="3">
                                            <p:graphicEl>
                                              <a:dgm id="{95558797-7E83-4044-8100-3E61B0739250}"/>
                                            </p:graphicEl>
                                          </p:spTgt>
                                        </p:tgtEl>
                                      </p:cBhvr>
                                    </p:animEffect>
                                    <p:anim calcmode="lin" valueType="num">
                                      <p:cBhvr>
                                        <p:cTn id="87" dur="1000" fill="hold"/>
                                        <p:tgtEl>
                                          <p:spTgt spid="3">
                                            <p:graphicEl>
                                              <a:dgm id="{95558797-7E83-4044-8100-3E61B0739250}"/>
                                            </p:graphicEl>
                                          </p:spTgt>
                                        </p:tgtEl>
                                        <p:attrNameLst>
                                          <p:attrName>ppt_x</p:attrName>
                                        </p:attrNameLst>
                                      </p:cBhvr>
                                      <p:tavLst>
                                        <p:tav tm="0">
                                          <p:val>
                                            <p:strVal val="#ppt_x"/>
                                          </p:val>
                                        </p:tav>
                                        <p:tav tm="100000">
                                          <p:val>
                                            <p:strVal val="#ppt_x"/>
                                          </p:val>
                                        </p:tav>
                                      </p:tavLst>
                                    </p:anim>
                                    <p:anim calcmode="lin" valueType="num">
                                      <p:cBhvr>
                                        <p:cTn id="88" dur="1000" fill="hold"/>
                                        <p:tgtEl>
                                          <p:spTgt spid="3">
                                            <p:graphicEl>
                                              <a:dgm id="{95558797-7E83-4044-8100-3E61B0739250}"/>
                                            </p:graphicEl>
                                          </p:spTgt>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
                                            <p:graphicEl>
                                              <a:dgm id="{1FC9869A-DDE7-4B5C-8B07-F7B3541C7238}"/>
                                            </p:graphicEl>
                                          </p:spTgt>
                                        </p:tgtEl>
                                        <p:attrNameLst>
                                          <p:attrName>style.visibility</p:attrName>
                                        </p:attrNameLst>
                                      </p:cBhvr>
                                      <p:to>
                                        <p:strVal val="visible"/>
                                      </p:to>
                                    </p:set>
                                    <p:animEffect transition="in" filter="fade">
                                      <p:cBhvr>
                                        <p:cTn id="91" dur="1000"/>
                                        <p:tgtEl>
                                          <p:spTgt spid="3">
                                            <p:graphicEl>
                                              <a:dgm id="{1FC9869A-DDE7-4B5C-8B07-F7B3541C7238}"/>
                                            </p:graphicEl>
                                          </p:spTgt>
                                        </p:tgtEl>
                                      </p:cBhvr>
                                    </p:animEffect>
                                    <p:anim calcmode="lin" valueType="num">
                                      <p:cBhvr>
                                        <p:cTn id="92" dur="1000" fill="hold"/>
                                        <p:tgtEl>
                                          <p:spTgt spid="3">
                                            <p:graphicEl>
                                              <a:dgm id="{1FC9869A-DDE7-4B5C-8B07-F7B3541C7238}"/>
                                            </p:graphicEl>
                                          </p:spTgt>
                                        </p:tgtEl>
                                        <p:attrNameLst>
                                          <p:attrName>ppt_x</p:attrName>
                                        </p:attrNameLst>
                                      </p:cBhvr>
                                      <p:tavLst>
                                        <p:tav tm="0">
                                          <p:val>
                                            <p:strVal val="#ppt_x"/>
                                          </p:val>
                                        </p:tav>
                                        <p:tav tm="100000">
                                          <p:val>
                                            <p:strVal val="#ppt_x"/>
                                          </p:val>
                                        </p:tav>
                                      </p:tavLst>
                                    </p:anim>
                                    <p:anim calcmode="lin" valueType="num">
                                      <p:cBhvr>
                                        <p:cTn id="93" dur="1000" fill="hold"/>
                                        <p:tgtEl>
                                          <p:spTgt spid="3">
                                            <p:graphicEl>
                                              <a:dgm id="{1FC9869A-DDE7-4B5C-8B07-F7B3541C7238}"/>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Graphic spid="3"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620000"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C. Peran Lembaga Sosial dalam Mewujudkan Tertib Sosial</a:t>
            </a:r>
            <a:endParaRPr lang="en-US" sz="2400" b="1" dirty="0">
              <a:solidFill>
                <a:schemeClr val="bg1"/>
              </a:solidFill>
              <a:latin typeface="+mj-lt"/>
            </a:endParaRPr>
          </a:p>
        </p:txBody>
      </p:sp>
      <p:grpSp>
        <p:nvGrpSpPr>
          <p:cNvPr id="9" name="Group 8"/>
          <p:cNvGrpSpPr/>
          <p:nvPr/>
        </p:nvGrpSpPr>
        <p:grpSpPr>
          <a:xfrm>
            <a:off x="-609600" y="4320099"/>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6" name="テキスト プレースホルダー 6">
            <a:extLst>
              <a:ext uri="{FF2B5EF4-FFF2-40B4-BE49-F238E27FC236}">
                <a16:creationId xmlns:a16="http://schemas.microsoft.com/office/drawing/2014/main" xmlns="" id="{4A26AEE1-95A6-71BF-E1C0-E320AB56DBAA}"/>
              </a:ext>
            </a:extLst>
          </p:cNvPr>
          <p:cNvSpPr txBox="1">
            <a:spLocks/>
          </p:cNvSpPr>
          <p:nvPr/>
        </p:nvSpPr>
        <p:spPr>
          <a:xfrm>
            <a:off x="76200" y="644736"/>
            <a:ext cx="6821638"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spcBef>
                <a:spcPts val="0"/>
              </a:spcBef>
              <a:defRPr/>
            </a:pPr>
            <a:endParaRPr kumimoji="1" lang="ja-JP" altLang="en-US" sz="1700" b="0" i="0" u="none" strike="noStrike" kern="1200" cap="none" spc="0" normalizeH="0" baseline="0" noProof="0" dirty="0">
              <a:ln>
                <a:noFill/>
              </a:ln>
              <a:solidFill>
                <a:schemeClr val="tx1"/>
              </a:solidFill>
              <a:effectLst/>
              <a:uLnTx/>
              <a:uFillTx/>
            </a:endParaRPr>
          </a:p>
        </p:txBody>
      </p:sp>
      <p:sp>
        <p:nvSpPr>
          <p:cNvPr id="17" name="テキスト プレースホルダー 6">
            <a:extLst>
              <a:ext uri="{FF2B5EF4-FFF2-40B4-BE49-F238E27FC236}">
                <a16:creationId xmlns:a16="http://schemas.microsoft.com/office/drawing/2014/main" xmlns="" id="{69AAEFAC-7B95-DF1F-536C-3834F9A4AE6F}"/>
              </a:ext>
            </a:extLst>
          </p:cNvPr>
          <p:cNvSpPr txBox="1">
            <a:spLocks/>
          </p:cNvSpPr>
          <p:nvPr/>
        </p:nvSpPr>
        <p:spPr>
          <a:xfrm>
            <a:off x="228600" y="810221"/>
            <a:ext cx="804722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400" i="0" spc="300" dirty="0">
                <a:solidFill>
                  <a:schemeClr val="tx1"/>
                </a:solidFill>
                <a:latin typeface="Arial" pitchFamily="34" charset="0"/>
                <a:cs typeface="Arial" pitchFamily="34" charset="0"/>
              </a:rPr>
              <a:t>3. </a:t>
            </a:r>
            <a:r>
              <a:rPr kumimoji="1" lang="en-US" altLang="ja-JP" sz="2400" i="0" spc="300" dirty="0" err="1">
                <a:solidFill>
                  <a:schemeClr val="tx1"/>
                </a:solidFill>
                <a:latin typeface="Arial" pitchFamily="34" charset="0"/>
                <a:cs typeface="Arial" pitchFamily="34" charset="0"/>
              </a:rPr>
              <a:t>Keteraturan</a:t>
            </a:r>
            <a:r>
              <a:rPr kumimoji="1" lang="en-US" altLang="ja-JP" sz="2400" i="0" spc="300" dirty="0">
                <a:solidFill>
                  <a:schemeClr val="tx1"/>
                </a:solidFill>
                <a:latin typeface="Arial" pitchFamily="34" charset="0"/>
                <a:cs typeface="Arial" pitchFamily="34" charset="0"/>
              </a:rPr>
              <a:t> </a:t>
            </a:r>
            <a:r>
              <a:rPr kumimoji="1" lang="en-US" altLang="ja-JP" sz="2400" i="0" spc="300" dirty="0" err="1">
                <a:solidFill>
                  <a:schemeClr val="accent5"/>
                </a:solidFill>
                <a:latin typeface="Arial" pitchFamily="34" charset="0"/>
                <a:cs typeface="Arial" pitchFamily="34" charset="0"/>
              </a:rPr>
              <a:t>Sosial</a:t>
            </a:r>
            <a:endParaRPr kumimoji="1" lang="en-US" altLang="ja-JP" sz="2400" i="0" spc="300" dirty="0">
              <a:solidFill>
                <a:schemeClr val="accent5"/>
              </a:solidFill>
              <a:latin typeface="Arial" pitchFamily="34" charset="0"/>
              <a:cs typeface="Arial" pitchFamily="34" charset="0"/>
            </a:endParaRPr>
          </a:p>
        </p:txBody>
      </p:sp>
      <p:sp>
        <p:nvSpPr>
          <p:cNvPr id="18" name="テキスト プレースホルダー 6">
            <a:extLst>
              <a:ext uri="{FF2B5EF4-FFF2-40B4-BE49-F238E27FC236}">
                <a16:creationId xmlns:a16="http://schemas.microsoft.com/office/drawing/2014/main" xmlns="" id="{6810EA9C-8599-A29D-CE16-AAA4ACEF3D31}"/>
              </a:ext>
            </a:extLst>
          </p:cNvPr>
          <p:cNvSpPr txBox="1">
            <a:spLocks/>
          </p:cNvSpPr>
          <p:nvPr/>
        </p:nvSpPr>
        <p:spPr>
          <a:xfrm>
            <a:off x="458705" y="2667199"/>
            <a:ext cx="5865895" cy="146441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lgn="just">
              <a:spcBef>
                <a:spcPts val="0"/>
              </a:spcBef>
              <a:defRPr/>
            </a:pPr>
            <a:endParaRPr kumimoji="1" lang="ja-JP" altLang="en-US" sz="1600" b="0" i="0" u="none" strike="noStrike" kern="1200" cap="none" spc="0" normalizeH="0" baseline="0" noProof="0" dirty="0">
              <a:ln>
                <a:noFill/>
              </a:ln>
              <a:solidFill>
                <a:schemeClr val="tx1"/>
              </a:solidFill>
              <a:effectLst/>
              <a:uLnTx/>
              <a:uFillTx/>
            </a:endParaRPr>
          </a:p>
        </p:txBody>
      </p:sp>
      <p:graphicFrame>
        <p:nvGraphicFramePr>
          <p:cNvPr id="2" name="Diagram 1">
            <a:extLst>
              <a:ext uri="{FF2B5EF4-FFF2-40B4-BE49-F238E27FC236}">
                <a16:creationId xmlns:a16="http://schemas.microsoft.com/office/drawing/2014/main" xmlns="" id="{8C121448-8B6F-B1FE-2C23-C6007A9A3AFC}"/>
              </a:ext>
            </a:extLst>
          </p:cNvPr>
          <p:cNvGraphicFramePr/>
          <p:nvPr>
            <p:extLst>
              <p:ext uri="{D42A27DB-BD31-4B8C-83A1-F6EECF244321}">
                <p14:modId xmlns:p14="http://schemas.microsoft.com/office/powerpoint/2010/main" val="1459019016"/>
              </p:ext>
            </p:extLst>
          </p:nvPr>
        </p:nvGraphicFramePr>
        <p:xfrm>
          <a:off x="358743" y="882712"/>
          <a:ext cx="7786934" cy="356897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9" name="TextBox 18">
            <a:extLst>
              <a:ext uri="{FF2B5EF4-FFF2-40B4-BE49-F238E27FC236}">
                <a16:creationId xmlns:a16="http://schemas.microsoft.com/office/drawing/2014/main" xmlns="" id="{81831F07-CE7D-AE1D-EFDB-FD2A58240C45}"/>
              </a:ext>
            </a:extLst>
          </p:cNvPr>
          <p:cNvSpPr txBox="1"/>
          <p:nvPr/>
        </p:nvSpPr>
        <p:spPr>
          <a:xfrm>
            <a:off x="1447800" y="1306251"/>
            <a:ext cx="4901512" cy="369332"/>
          </a:xfrm>
          <a:prstGeom prst="rect">
            <a:avLst/>
          </a:prstGeom>
          <a:noFill/>
        </p:spPr>
        <p:txBody>
          <a:bodyPr wrap="square">
            <a:spAutoFit/>
          </a:bodyPr>
          <a:lstStyle/>
          <a:p>
            <a:pPr lvl="0">
              <a:spcBef>
                <a:spcPts val="0"/>
              </a:spcBef>
              <a:defRPr/>
            </a:pPr>
            <a:r>
              <a:rPr lang="en-US" altLang="ja-JP" sz="1800" noProof="0" dirty="0" err="1">
                <a:solidFill>
                  <a:schemeClr val="tx1"/>
                </a:solidFill>
              </a:rPr>
              <a:t>Tahap</a:t>
            </a:r>
            <a:r>
              <a:rPr lang="en-US" altLang="ja-JP" sz="1800" noProof="0" dirty="0">
                <a:solidFill>
                  <a:schemeClr val="tx1"/>
                </a:solidFill>
              </a:rPr>
              <a:t> </a:t>
            </a:r>
            <a:r>
              <a:rPr lang="en-US" altLang="ja-JP" sz="1800" noProof="0" dirty="0" err="1">
                <a:solidFill>
                  <a:schemeClr val="tx1"/>
                </a:solidFill>
              </a:rPr>
              <a:t>Keteraturan</a:t>
            </a:r>
            <a:r>
              <a:rPr lang="en-US" altLang="ja-JP" sz="1800" noProof="0" dirty="0">
                <a:solidFill>
                  <a:schemeClr val="tx1"/>
                </a:solidFill>
              </a:rPr>
              <a:t> </a:t>
            </a:r>
            <a:r>
              <a:rPr lang="en-US" altLang="ja-JP" sz="1800" noProof="0" dirty="0" err="1">
                <a:solidFill>
                  <a:schemeClr val="tx1"/>
                </a:solidFill>
              </a:rPr>
              <a:t>Sosial</a:t>
            </a:r>
            <a:endParaRPr kumimoji="1" lang="ja-JP" altLang="en-US" sz="1800" b="0" i="0" u="none" strike="noStrike" kern="1200" cap="none" spc="0" normalizeH="0" baseline="0" noProof="0" dirty="0">
              <a:ln>
                <a:noFill/>
              </a:ln>
              <a:solidFill>
                <a:schemeClr val="tx1"/>
              </a:solidFill>
              <a:effectLst/>
              <a:uLnTx/>
              <a:uFillTx/>
            </a:endParaRPr>
          </a:p>
        </p:txBody>
      </p:sp>
    </p:spTree>
    <p:extLst>
      <p:ext uri="{BB962C8B-B14F-4D97-AF65-F5344CB8AC3E}">
        <p14:creationId xmlns:p14="http://schemas.microsoft.com/office/powerpoint/2010/main" val="16609102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nodePh="1">
                                  <p:stCondLst>
                                    <p:cond delay="250"/>
                                  </p:stCondLst>
                                  <p:endCondLst>
                                    <p:cond evt="begin" delay="0">
                                      <p:tn val="5"/>
                                    </p:cond>
                                  </p:end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1000"/>
                                        <p:tgtEl>
                                          <p:spTgt spid="1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graphicEl>
                                              <a:dgm id="{A41CB0B6-492F-4F18-B8A5-87E088D72792}"/>
                                            </p:graphicEl>
                                          </p:spTgt>
                                        </p:tgtEl>
                                        <p:attrNameLst>
                                          <p:attrName>style.visibility</p:attrName>
                                        </p:attrNameLst>
                                      </p:cBhvr>
                                      <p:to>
                                        <p:strVal val="visible"/>
                                      </p:to>
                                    </p:set>
                                    <p:animEffect transition="in" filter="wipe(left)">
                                      <p:cBhvr>
                                        <p:cTn id="21" dur="500"/>
                                        <p:tgtEl>
                                          <p:spTgt spid="2">
                                            <p:graphicEl>
                                              <a:dgm id="{A41CB0B6-492F-4F18-B8A5-87E088D72792}"/>
                                            </p:graphic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
                                            <p:graphicEl>
                                              <a:dgm id="{1D5198C4-9A2A-4CD0-8484-50AB5C75994B}"/>
                                            </p:graphicEl>
                                          </p:spTgt>
                                        </p:tgtEl>
                                        <p:attrNameLst>
                                          <p:attrName>style.visibility</p:attrName>
                                        </p:attrNameLst>
                                      </p:cBhvr>
                                      <p:to>
                                        <p:strVal val="visible"/>
                                      </p:to>
                                    </p:set>
                                    <p:animEffect transition="in" filter="wipe(left)">
                                      <p:cBhvr>
                                        <p:cTn id="24" dur="500"/>
                                        <p:tgtEl>
                                          <p:spTgt spid="2">
                                            <p:graphicEl>
                                              <a:dgm id="{1D5198C4-9A2A-4CD0-8484-50AB5C75994B}"/>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
                                            <p:graphicEl>
                                              <a:dgm id="{BA759F4E-6C0E-49A2-9EC8-99BE3F015DB0}"/>
                                            </p:graphicEl>
                                          </p:spTgt>
                                        </p:tgtEl>
                                        <p:attrNameLst>
                                          <p:attrName>style.visibility</p:attrName>
                                        </p:attrNameLst>
                                      </p:cBhvr>
                                      <p:to>
                                        <p:strVal val="visible"/>
                                      </p:to>
                                    </p:set>
                                    <p:animEffect transition="in" filter="wipe(left)">
                                      <p:cBhvr>
                                        <p:cTn id="29" dur="500"/>
                                        <p:tgtEl>
                                          <p:spTgt spid="2">
                                            <p:graphicEl>
                                              <a:dgm id="{BA759F4E-6C0E-49A2-9EC8-99BE3F015DB0}"/>
                                            </p:graphic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
                                            <p:graphicEl>
                                              <a:dgm id="{0299F34A-6521-4284-AEDC-B65331811A4C}"/>
                                            </p:graphicEl>
                                          </p:spTgt>
                                        </p:tgtEl>
                                        <p:attrNameLst>
                                          <p:attrName>style.visibility</p:attrName>
                                        </p:attrNameLst>
                                      </p:cBhvr>
                                      <p:to>
                                        <p:strVal val="visible"/>
                                      </p:to>
                                    </p:set>
                                    <p:animEffect transition="in" filter="wipe(left)">
                                      <p:cBhvr>
                                        <p:cTn id="32" dur="500"/>
                                        <p:tgtEl>
                                          <p:spTgt spid="2">
                                            <p:graphicEl>
                                              <a:dgm id="{0299F34A-6521-4284-AEDC-B65331811A4C}"/>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
                                            <p:graphicEl>
                                              <a:dgm id="{B5B6983B-436A-4AF4-AC9C-B8606C0F2F86}"/>
                                            </p:graphicEl>
                                          </p:spTgt>
                                        </p:tgtEl>
                                        <p:attrNameLst>
                                          <p:attrName>style.visibility</p:attrName>
                                        </p:attrNameLst>
                                      </p:cBhvr>
                                      <p:to>
                                        <p:strVal val="visible"/>
                                      </p:to>
                                    </p:set>
                                    <p:animEffect transition="in" filter="wipe(left)">
                                      <p:cBhvr>
                                        <p:cTn id="37" dur="500"/>
                                        <p:tgtEl>
                                          <p:spTgt spid="2">
                                            <p:graphicEl>
                                              <a:dgm id="{B5B6983B-436A-4AF4-AC9C-B8606C0F2F86}"/>
                                            </p:graphic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graphicEl>
                                              <a:dgm id="{DA3160F9-8630-43DD-A697-5D65ED914CD7}"/>
                                            </p:graphicEl>
                                          </p:spTgt>
                                        </p:tgtEl>
                                        <p:attrNameLst>
                                          <p:attrName>style.visibility</p:attrName>
                                        </p:attrNameLst>
                                      </p:cBhvr>
                                      <p:to>
                                        <p:strVal val="visible"/>
                                      </p:to>
                                    </p:set>
                                    <p:animEffect transition="in" filter="wipe(left)">
                                      <p:cBhvr>
                                        <p:cTn id="40" dur="500"/>
                                        <p:tgtEl>
                                          <p:spTgt spid="2">
                                            <p:graphicEl>
                                              <a:dgm id="{DA3160F9-8630-43DD-A697-5D65ED914CD7}"/>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
                                            <p:graphicEl>
                                              <a:dgm id="{5B19D6E9-2E33-40E5-B96E-955246DCD7C1}"/>
                                            </p:graphicEl>
                                          </p:spTgt>
                                        </p:tgtEl>
                                        <p:attrNameLst>
                                          <p:attrName>style.visibility</p:attrName>
                                        </p:attrNameLst>
                                      </p:cBhvr>
                                      <p:to>
                                        <p:strVal val="visible"/>
                                      </p:to>
                                    </p:set>
                                    <p:animEffect transition="in" filter="wipe(left)">
                                      <p:cBhvr>
                                        <p:cTn id="45" dur="500"/>
                                        <p:tgtEl>
                                          <p:spTgt spid="2">
                                            <p:graphicEl>
                                              <a:dgm id="{5B19D6E9-2E33-40E5-B96E-955246DCD7C1}"/>
                                            </p:graphicEl>
                                          </p:spTgt>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
                                            <p:graphicEl>
                                              <a:dgm id="{210E5C04-53B3-4ABC-BC98-89F3274A89CB}"/>
                                            </p:graphicEl>
                                          </p:spTgt>
                                        </p:tgtEl>
                                        <p:attrNameLst>
                                          <p:attrName>style.visibility</p:attrName>
                                        </p:attrNameLst>
                                      </p:cBhvr>
                                      <p:to>
                                        <p:strVal val="visible"/>
                                      </p:to>
                                    </p:set>
                                    <p:animEffect transition="in" filter="wipe(left)">
                                      <p:cBhvr>
                                        <p:cTn id="48" dur="500"/>
                                        <p:tgtEl>
                                          <p:spTgt spid="2">
                                            <p:graphicEl>
                                              <a:dgm id="{210E5C04-53B3-4ABC-BC98-89F3274A89CB}"/>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2">
                                            <p:graphicEl>
                                              <a:dgm id="{B21FA68B-4C60-4E8B-8D8A-9B98B3338F93}"/>
                                            </p:graphicEl>
                                          </p:spTgt>
                                        </p:tgtEl>
                                        <p:attrNameLst>
                                          <p:attrName>style.visibility</p:attrName>
                                        </p:attrNameLst>
                                      </p:cBhvr>
                                      <p:to>
                                        <p:strVal val="visible"/>
                                      </p:to>
                                    </p:set>
                                    <p:animEffect transition="in" filter="wipe(left)">
                                      <p:cBhvr>
                                        <p:cTn id="53" dur="500"/>
                                        <p:tgtEl>
                                          <p:spTgt spid="2">
                                            <p:graphicEl>
                                              <a:dgm id="{B21FA68B-4C60-4E8B-8D8A-9B98B3338F93}"/>
                                            </p:graphicEl>
                                          </p:spTgt>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
                                            <p:graphicEl>
                                              <a:dgm id="{006BD1C8-7875-4D24-A550-DED1C5C95C9E}"/>
                                            </p:graphicEl>
                                          </p:spTgt>
                                        </p:tgtEl>
                                        <p:attrNameLst>
                                          <p:attrName>style.visibility</p:attrName>
                                        </p:attrNameLst>
                                      </p:cBhvr>
                                      <p:to>
                                        <p:strVal val="visible"/>
                                      </p:to>
                                    </p:set>
                                    <p:animEffect transition="in" filter="wipe(left)">
                                      <p:cBhvr>
                                        <p:cTn id="56" dur="500"/>
                                        <p:tgtEl>
                                          <p:spTgt spid="2">
                                            <p:graphicEl>
                                              <a:dgm id="{006BD1C8-7875-4D24-A550-DED1C5C95C9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Graphic spid="2" grpId="0">
        <p:bldSub>
          <a:bldDgm bld="one"/>
        </p:bldSub>
      </p:bldGraphic>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620000"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C. Peran Lembaga Sosial dalam Mewujudkan Tertib Sosial</a:t>
            </a:r>
            <a:endParaRPr lang="en-US" sz="2400" b="1" dirty="0">
              <a:solidFill>
                <a:schemeClr val="bg1"/>
              </a:solidFill>
              <a:latin typeface="+mj-lt"/>
            </a:endParaRPr>
          </a:p>
        </p:txBody>
      </p:sp>
      <p:grpSp>
        <p:nvGrpSpPr>
          <p:cNvPr id="9" name="Group 8"/>
          <p:cNvGrpSpPr/>
          <p:nvPr/>
        </p:nvGrpSpPr>
        <p:grpSpPr>
          <a:xfrm>
            <a:off x="-609600" y="4320099"/>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6" name="テキスト プレースホルダー 6">
            <a:extLst>
              <a:ext uri="{FF2B5EF4-FFF2-40B4-BE49-F238E27FC236}">
                <a16:creationId xmlns:a16="http://schemas.microsoft.com/office/drawing/2014/main" xmlns="" id="{4A26AEE1-95A6-71BF-E1C0-E320AB56DBAA}"/>
              </a:ext>
            </a:extLst>
          </p:cNvPr>
          <p:cNvSpPr txBox="1">
            <a:spLocks/>
          </p:cNvSpPr>
          <p:nvPr/>
        </p:nvSpPr>
        <p:spPr>
          <a:xfrm>
            <a:off x="76200" y="644736"/>
            <a:ext cx="6821638" cy="89558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spcBef>
                <a:spcPts val="0"/>
              </a:spcBef>
              <a:defRPr/>
            </a:pPr>
            <a:endParaRPr kumimoji="1" lang="ja-JP" altLang="en-US" sz="1700" b="0" i="0" u="none" strike="noStrike" kern="1200" cap="none" spc="0" normalizeH="0" baseline="0" noProof="0" dirty="0">
              <a:ln>
                <a:noFill/>
              </a:ln>
              <a:solidFill>
                <a:schemeClr val="tx1"/>
              </a:solidFill>
              <a:effectLst/>
              <a:uLnTx/>
              <a:uFillTx/>
            </a:endParaRPr>
          </a:p>
        </p:txBody>
      </p:sp>
      <p:sp>
        <p:nvSpPr>
          <p:cNvPr id="17" name="テキスト プレースホルダー 6">
            <a:extLst>
              <a:ext uri="{FF2B5EF4-FFF2-40B4-BE49-F238E27FC236}">
                <a16:creationId xmlns:a16="http://schemas.microsoft.com/office/drawing/2014/main" xmlns="" id="{69AAEFAC-7B95-DF1F-536C-3834F9A4AE6F}"/>
              </a:ext>
            </a:extLst>
          </p:cNvPr>
          <p:cNvSpPr txBox="1">
            <a:spLocks/>
          </p:cNvSpPr>
          <p:nvPr/>
        </p:nvSpPr>
        <p:spPr>
          <a:xfrm>
            <a:off x="152400" y="666750"/>
            <a:ext cx="861060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200" i="0" spc="300" dirty="0">
                <a:solidFill>
                  <a:schemeClr val="tx1"/>
                </a:solidFill>
                <a:latin typeface="Arial" pitchFamily="34" charset="0"/>
                <a:cs typeface="Arial" pitchFamily="34" charset="0"/>
              </a:rPr>
              <a:t>4. Peran </a:t>
            </a:r>
            <a:r>
              <a:rPr kumimoji="1" lang="en-US" altLang="ja-JP" sz="2200" i="0" spc="300" dirty="0">
                <a:solidFill>
                  <a:srgbClr val="0077D0"/>
                </a:solidFill>
                <a:latin typeface="Arial" pitchFamily="34" charset="0"/>
                <a:cs typeface="Arial" pitchFamily="34" charset="0"/>
              </a:rPr>
              <a:t>Lembaga </a:t>
            </a:r>
            <a:r>
              <a:rPr kumimoji="1" lang="en-US" altLang="ja-JP" sz="2200" i="0" spc="300" dirty="0" err="1">
                <a:solidFill>
                  <a:srgbClr val="0077D0"/>
                </a:solidFill>
                <a:latin typeface="Arial" pitchFamily="34" charset="0"/>
                <a:cs typeface="Arial" pitchFamily="34" charset="0"/>
              </a:rPr>
              <a:t>Sosial</a:t>
            </a:r>
            <a:r>
              <a:rPr kumimoji="1" lang="en-US" altLang="ja-JP" sz="2200" i="0" spc="300" dirty="0">
                <a:solidFill>
                  <a:srgbClr val="0077D0"/>
                </a:solidFill>
                <a:latin typeface="Arial" pitchFamily="34" charset="0"/>
                <a:cs typeface="Arial" pitchFamily="34" charset="0"/>
              </a:rPr>
              <a:t> </a:t>
            </a:r>
            <a:r>
              <a:rPr kumimoji="1" lang="en-US" altLang="ja-JP" sz="2200" i="0" spc="300" dirty="0" err="1">
                <a:solidFill>
                  <a:schemeClr val="tx1"/>
                </a:solidFill>
                <a:latin typeface="Arial" pitchFamily="34" charset="0"/>
                <a:cs typeface="Arial" pitchFamily="34" charset="0"/>
              </a:rPr>
              <a:t>dalam</a:t>
            </a:r>
            <a:r>
              <a:rPr kumimoji="1" lang="en-US" altLang="ja-JP" sz="2200" i="0" spc="300" dirty="0">
                <a:solidFill>
                  <a:schemeClr val="tx1"/>
                </a:solidFill>
                <a:latin typeface="Arial" pitchFamily="34" charset="0"/>
                <a:cs typeface="Arial" pitchFamily="34" charset="0"/>
              </a:rPr>
              <a:t> </a:t>
            </a:r>
            <a:r>
              <a:rPr kumimoji="1" lang="en-US" altLang="ja-JP" sz="2200" i="0" spc="300" dirty="0" err="1">
                <a:solidFill>
                  <a:srgbClr val="FF0000"/>
                </a:solidFill>
                <a:latin typeface="Arial" pitchFamily="34" charset="0"/>
                <a:cs typeface="Arial" pitchFamily="34" charset="0"/>
              </a:rPr>
              <a:t>Ketertiban</a:t>
            </a:r>
            <a:r>
              <a:rPr kumimoji="1" lang="en-US" altLang="ja-JP" sz="2200" i="0" spc="300" dirty="0">
                <a:solidFill>
                  <a:srgbClr val="FF0000"/>
                </a:solidFill>
                <a:latin typeface="Arial" pitchFamily="34" charset="0"/>
                <a:cs typeface="Arial" pitchFamily="34" charset="0"/>
              </a:rPr>
              <a:t> </a:t>
            </a:r>
            <a:r>
              <a:rPr kumimoji="1" lang="en-US" altLang="ja-JP" sz="2200" i="0" spc="300" dirty="0" err="1">
                <a:solidFill>
                  <a:srgbClr val="FF0000"/>
                </a:solidFill>
                <a:latin typeface="Arial" pitchFamily="34" charset="0"/>
                <a:cs typeface="Arial" pitchFamily="34" charset="0"/>
              </a:rPr>
              <a:t>Sosial</a:t>
            </a:r>
            <a:endParaRPr kumimoji="1" lang="en-US" altLang="ja-JP" sz="2200" i="0" spc="300" dirty="0">
              <a:solidFill>
                <a:srgbClr val="FF0000"/>
              </a:solidFill>
              <a:latin typeface="Arial" pitchFamily="34" charset="0"/>
              <a:cs typeface="Arial" pitchFamily="34" charset="0"/>
            </a:endParaRPr>
          </a:p>
        </p:txBody>
      </p:sp>
      <p:sp>
        <p:nvSpPr>
          <p:cNvPr id="18" name="テキスト プレースホルダー 6">
            <a:extLst>
              <a:ext uri="{FF2B5EF4-FFF2-40B4-BE49-F238E27FC236}">
                <a16:creationId xmlns:a16="http://schemas.microsoft.com/office/drawing/2014/main" xmlns="" id="{6810EA9C-8599-A29D-CE16-AAA4ACEF3D31}"/>
              </a:ext>
            </a:extLst>
          </p:cNvPr>
          <p:cNvSpPr txBox="1">
            <a:spLocks/>
          </p:cNvSpPr>
          <p:nvPr/>
        </p:nvSpPr>
        <p:spPr>
          <a:xfrm>
            <a:off x="458705" y="2667199"/>
            <a:ext cx="5865895" cy="1464416"/>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lgn="just">
              <a:spcBef>
                <a:spcPts val="0"/>
              </a:spcBef>
              <a:defRPr/>
            </a:pPr>
            <a:endParaRPr kumimoji="1" lang="ja-JP" altLang="en-US" sz="1600" b="0" i="0" u="none" strike="noStrike" kern="1200" cap="none" spc="0" normalizeH="0" baseline="0" noProof="0" dirty="0">
              <a:ln>
                <a:noFill/>
              </a:ln>
              <a:solidFill>
                <a:schemeClr val="tx1"/>
              </a:solidFill>
              <a:effectLst/>
              <a:uLnTx/>
              <a:uFillTx/>
            </a:endParaRPr>
          </a:p>
        </p:txBody>
      </p:sp>
      <p:sp>
        <p:nvSpPr>
          <p:cNvPr id="20" name="TextBox 19">
            <a:extLst>
              <a:ext uri="{FF2B5EF4-FFF2-40B4-BE49-F238E27FC236}">
                <a16:creationId xmlns:a16="http://schemas.microsoft.com/office/drawing/2014/main" xmlns="" id="{90FD8D89-2CD5-12E4-3214-5FF9C8134910}"/>
              </a:ext>
            </a:extLst>
          </p:cNvPr>
          <p:cNvSpPr txBox="1"/>
          <p:nvPr/>
        </p:nvSpPr>
        <p:spPr>
          <a:xfrm>
            <a:off x="990600" y="1211818"/>
            <a:ext cx="4901512" cy="369332"/>
          </a:xfrm>
          <a:prstGeom prst="rect">
            <a:avLst/>
          </a:prstGeom>
          <a:noFill/>
        </p:spPr>
        <p:txBody>
          <a:bodyPr wrap="square">
            <a:spAutoFit/>
          </a:bodyPr>
          <a:lstStyle/>
          <a:p>
            <a:pPr lvl="0">
              <a:spcBef>
                <a:spcPts val="0"/>
              </a:spcBef>
              <a:defRPr/>
            </a:pPr>
            <a:r>
              <a:rPr lang="en-US" altLang="ja-JP" sz="1800" noProof="0" dirty="0">
                <a:solidFill>
                  <a:schemeClr val="tx1"/>
                </a:solidFill>
              </a:rPr>
              <a:t>Lembaga yang </a:t>
            </a:r>
            <a:r>
              <a:rPr lang="en-US" altLang="ja-JP" sz="1800" noProof="0" dirty="0" err="1">
                <a:solidFill>
                  <a:schemeClr val="tx1"/>
                </a:solidFill>
              </a:rPr>
              <a:t>berperan</a:t>
            </a:r>
            <a:r>
              <a:rPr lang="en-US" altLang="ja-JP" sz="1800" noProof="0" dirty="0">
                <a:solidFill>
                  <a:schemeClr val="tx1"/>
                </a:solidFill>
              </a:rPr>
              <a:t> </a:t>
            </a:r>
            <a:r>
              <a:rPr lang="en-US" altLang="ja-JP" sz="1800" noProof="0" dirty="0" err="1">
                <a:solidFill>
                  <a:schemeClr val="tx1"/>
                </a:solidFill>
              </a:rPr>
              <a:t>menjaga</a:t>
            </a:r>
            <a:r>
              <a:rPr lang="en-US" altLang="ja-JP" sz="1800" noProof="0" dirty="0">
                <a:solidFill>
                  <a:schemeClr val="tx1"/>
                </a:solidFill>
              </a:rPr>
              <a:t> </a:t>
            </a:r>
            <a:r>
              <a:rPr lang="en-US" altLang="ja-JP" sz="1800" noProof="0" dirty="0" err="1">
                <a:solidFill>
                  <a:schemeClr val="tx1"/>
                </a:solidFill>
              </a:rPr>
              <a:t>ketertiban</a:t>
            </a:r>
            <a:r>
              <a:rPr lang="en-US" altLang="ja-JP" sz="1800" noProof="0" dirty="0">
                <a:solidFill>
                  <a:schemeClr val="tx1"/>
                </a:solidFill>
              </a:rPr>
              <a:t> :</a:t>
            </a:r>
            <a:endParaRPr kumimoji="1" lang="ja-JP" altLang="en-US" sz="1800" b="0" i="0" u="none" strike="noStrike" kern="1200" cap="none" spc="0" normalizeH="0" baseline="0" noProof="0" dirty="0">
              <a:ln>
                <a:noFill/>
              </a:ln>
              <a:solidFill>
                <a:schemeClr val="tx1"/>
              </a:solidFill>
              <a:effectLst/>
              <a:uLnTx/>
              <a:uFillTx/>
            </a:endParaRPr>
          </a:p>
        </p:txBody>
      </p:sp>
      <p:sp>
        <p:nvSpPr>
          <p:cNvPr id="4" name="Rectangle: Rounded Corners 3">
            <a:extLst>
              <a:ext uri="{FF2B5EF4-FFF2-40B4-BE49-F238E27FC236}">
                <a16:creationId xmlns:a16="http://schemas.microsoft.com/office/drawing/2014/main" xmlns="" id="{F4EA0E0F-6124-652A-3A7D-2ABD05CBC6C9}"/>
              </a:ext>
            </a:extLst>
          </p:cNvPr>
          <p:cNvSpPr/>
          <p:nvPr/>
        </p:nvSpPr>
        <p:spPr>
          <a:xfrm>
            <a:off x="838200" y="1723598"/>
            <a:ext cx="2971800" cy="467152"/>
          </a:xfrm>
          <a:prstGeom prst="roundRect">
            <a:avLst/>
          </a:prstGeom>
          <a:solidFill>
            <a:srgbClr val="00B0F0"/>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b="1" dirty="0"/>
              <a:t>Polisi</a:t>
            </a:r>
            <a:endParaRPr lang="id-ID" b="1" dirty="0"/>
          </a:p>
        </p:txBody>
      </p:sp>
      <p:sp>
        <p:nvSpPr>
          <p:cNvPr id="5" name="Oval 4">
            <a:extLst>
              <a:ext uri="{FF2B5EF4-FFF2-40B4-BE49-F238E27FC236}">
                <a16:creationId xmlns:a16="http://schemas.microsoft.com/office/drawing/2014/main" xmlns="" id="{393F1C2D-A2DB-72CE-E6E2-81B6D8473115}"/>
              </a:ext>
            </a:extLst>
          </p:cNvPr>
          <p:cNvSpPr/>
          <p:nvPr/>
        </p:nvSpPr>
        <p:spPr>
          <a:xfrm>
            <a:off x="762000" y="1666449"/>
            <a:ext cx="473676" cy="3765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1</a:t>
            </a:r>
            <a:endParaRPr lang="id-ID" dirty="0"/>
          </a:p>
        </p:txBody>
      </p:sp>
      <p:sp>
        <p:nvSpPr>
          <p:cNvPr id="21" name="Rectangle: Rounded Corners 20">
            <a:extLst>
              <a:ext uri="{FF2B5EF4-FFF2-40B4-BE49-F238E27FC236}">
                <a16:creationId xmlns:a16="http://schemas.microsoft.com/office/drawing/2014/main" xmlns="" id="{949E8A5F-E2A6-08F3-5ABE-7D42B9754BC9}"/>
              </a:ext>
            </a:extLst>
          </p:cNvPr>
          <p:cNvSpPr/>
          <p:nvPr/>
        </p:nvSpPr>
        <p:spPr>
          <a:xfrm>
            <a:off x="838200" y="2621032"/>
            <a:ext cx="2971800" cy="467152"/>
          </a:xfrm>
          <a:prstGeom prst="roundRect">
            <a:avLst/>
          </a:prstGeom>
          <a:solidFill>
            <a:srgbClr val="00B0F0"/>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b="1" dirty="0" err="1"/>
              <a:t>Pengadilan</a:t>
            </a:r>
            <a:endParaRPr lang="id-ID" b="1" dirty="0"/>
          </a:p>
        </p:txBody>
      </p:sp>
      <p:sp>
        <p:nvSpPr>
          <p:cNvPr id="23" name="Oval 22">
            <a:extLst>
              <a:ext uri="{FF2B5EF4-FFF2-40B4-BE49-F238E27FC236}">
                <a16:creationId xmlns:a16="http://schemas.microsoft.com/office/drawing/2014/main" xmlns="" id="{CCD70E1D-74EA-94A2-5AF3-2A6B06A2D117}"/>
              </a:ext>
            </a:extLst>
          </p:cNvPr>
          <p:cNvSpPr/>
          <p:nvPr/>
        </p:nvSpPr>
        <p:spPr>
          <a:xfrm>
            <a:off x="762000" y="2563883"/>
            <a:ext cx="473676" cy="3765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2</a:t>
            </a:r>
            <a:endParaRPr lang="id-ID" dirty="0"/>
          </a:p>
        </p:txBody>
      </p:sp>
      <p:sp>
        <p:nvSpPr>
          <p:cNvPr id="24" name="Rectangle: Rounded Corners 23">
            <a:extLst>
              <a:ext uri="{FF2B5EF4-FFF2-40B4-BE49-F238E27FC236}">
                <a16:creationId xmlns:a16="http://schemas.microsoft.com/office/drawing/2014/main" xmlns="" id="{B1BC7ABA-5739-029F-B139-A54DD7EFA8B1}"/>
              </a:ext>
            </a:extLst>
          </p:cNvPr>
          <p:cNvSpPr/>
          <p:nvPr/>
        </p:nvSpPr>
        <p:spPr>
          <a:xfrm>
            <a:off x="4838700" y="1737028"/>
            <a:ext cx="2971800" cy="467152"/>
          </a:xfrm>
          <a:prstGeom prst="roundRect">
            <a:avLst/>
          </a:prstGeom>
          <a:solidFill>
            <a:srgbClr val="00B0F0"/>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b="1" dirty="0"/>
              <a:t>Adat</a:t>
            </a:r>
            <a:endParaRPr lang="id-ID" b="1" dirty="0"/>
          </a:p>
        </p:txBody>
      </p:sp>
      <p:sp>
        <p:nvSpPr>
          <p:cNvPr id="25" name="Oval 24">
            <a:extLst>
              <a:ext uri="{FF2B5EF4-FFF2-40B4-BE49-F238E27FC236}">
                <a16:creationId xmlns:a16="http://schemas.microsoft.com/office/drawing/2014/main" xmlns="" id="{6B3FAE70-3C62-84E1-D000-C557099F1C31}"/>
              </a:ext>
            </a:extLst>
          </p:cNvPr>
          <p:cNvSpPr/>
          <p:nvPr/>
        </p:nvSpPr>
        <p:spPr>
          <a:xfrm>
            <a:off x="4762500" y="1679879"/>
            <a:ext cx="473676" cy="3765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3</a:t>
            </a:r>
            <a:endParaRPr lang="id-ID" dirty="0"/>
          </a:p>
        </p:txBody>
      </p:sp>
      <p:sp>
        <p:nvSpPr>
          <p:cNvPr id="26" name="Rectangle: Rounded Corners 25">
            <a:extLst>
              <a:ext uri="{FF2B5EF4-FFF2-40B4-BE49-F238E27FC236}">
                <a16:creationId xmlns:a16="http://schemas.microsoft.com/office/drawing/2014/main" xmlns="" id="{A17A74DD-0808-96C2-FDA5-61FA0215156A}"/>
              </a:ext>
            </a:extLst>
          </p:cNvPr>
          <p:cNvSpPr/>
          <p:nvPr/>
        </p:nvSpPr>
        <p:spPr>
          <a:xfrm>
            <a:off x="4762500" y="2705745"/>
            <a:ext cx="2971800" cy="467152"/>
          </a:xfrm>
          <a:prstGeom prst="roundRect">
            <a:avLst/>
          </a:prstGeom>
          <a:solidFill>
            <a:srgbClr val="00B0F0"/>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b="1" dirty="0" err="1"/>
              <a:t>Tokoh</a:t>
            </a:r>
            <a:r>
              <a:rPr lang="en-US" b="1" dirty="0"/>
              <a:t> Masyarakat</a:t>
            </a:r>
            <a:endParaRPr lang="id-ID" b="1" dirty="0"/>
          </a:p>
        </p:txBody>
      </p:sp>
      <p:sp>
        <p:nvSpPr>
          <p:cNvPr id="27" name="Oval 26">
            <a:extLst>
              <a:ext uri="{FF2B5EF4-FFF2-40B4-BE49-F238E27FC236}">
                <a16:creationId xmlns:a16="http://schemas.microsoft.com/office/drawing/2014/main" xmlns="" id="{0D62F15C-4AA8-3E4A-677B-1674FD5EFA5D}"/>
              </a:ext>
            </a:extLst>
          </p:cNvPr>
          <p:cNvSpPr/>
          <p:nvPr/>
        </p:nvSpPr>
        <p:spPr>
          <a:xfrm>
            <a:off x="4686300" y="2648596"/>
            <a:ext cx="473676" cy="3765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4</a:t>
            </a:r>
            <a:endParaRPr lang="id-ID" dirty="0"/>
          </a:p>
        </p:txBody>
      </p:sp>
      <p:sp>
        <p:nvSpPr>
          <p:cNvPr id="28" name="Rectangle: Rounded Corners 27">
            <a:extLst>
              <a:ext uri="{FF2B5EF4-FFF2-40B4-BE49-F238E27FC236}">
                <a16:creationId xmlns:a16="http://schemas.microsoft.com/office/drawing/2014/main" xmlns="" id="{53F97968-5E9D-8E94-6EB8-0430E0F3F589}"/>
              </a:ext>
            </a:extLst>
          </p:cNvPr>
          <p:cNvSpPr/>
          <p:nvPr/>
        </p:nvSpPr>
        <p:spPr>
          <a:xfrm>
            <a:off x="2920312" y="3625426"/>
            <a:ext cx="2971800" cy="467152"/>
          </a:xfrm>
          <a:prstGeom prst="roundRect">
            <a:avLst/>
          </a:prstGeom>
          <a:solidFill>
            <a:srgbClr val="00B0F0"/>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b="1" dirty="0"/>
              <a:t>Media Massa</a:t>
            </a:r>
            <a:endParaRPr lang="id-ID" b="1" dirty="0"/>
          </a:p>
        </p:txBody>
      </p:sp>
      <p:sp>
        <p:nvSpPr>
          <p:cNvPr id="29" name="Oval 28">
            <a:extLst>
              <a:ext uri="{FF2B5EF4-FFF2-40B4-BE49-F238E27FC236}">
                <a16:creationId xmlns:a16="http://schemas.microsoft.com/office/drawing/2014/main" xmlns="" id="{B8BE4CF2-C4B8-0FC1-0386-92715A20FDDB}"/>
              </a:ext>
            </a:extLst>
          </p:cNvPr>
          <p:cNvSpPr/>
          <p:nvPr/>
        </p:nvSpPr>
        <p:spPr>
          <a:xfrm>
            <a:off x="2844112" y="3568277"/>
            <a:ext cx="473676" cy="37653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5</a:t>
            </a:r>
            <a:endParaRPr lang="id-ID" dirty="0"/>
          </a:p>
        </p:txBody>
      </p:sp>
    </p:spTree>
    <p:extLst>
      <p:ext uri="{BB962C8B-B14F-4D97-AF65-F5344CB8AC3E}">
        <p14:creationId xmlns:p14="http://schemas.microsoft.com/office/powerpoint/2010/main" val="9144812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nodePh="1">
                                  <p:stCondLst>
                                    <p:cond delay="250"/>
                                  </p:stCondLst>
                                  <p:endCondLst>
                                    <p:cond evt="begin" delay="0">
                                      <p:tn val="5"/>
                                    </p:cond>
                                  </p:end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1000"/>
                                        <p:tgtEl>
                                          <p:spTgt spid="1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1000"/>
                                        <p:tgtEl>
                                          <p:spTgt spid="26"/>
                                        </p:tgtEl>
                                      </p:cBhvr>
                                    </p:animEffect>
                                    <p:anim calcmode="lin" valueType="num">
                                      <p:cBhvr>
                                        <p:cTn id="59" dur="1000" fill="hold"/>
                                        <p:tgtEl>
                                          <p:spTgt spid="26"/>
                                        </p:tgtEl>
                                        <p:attrNameLst>
                                          <p:attrName>ppt_x</p:attrName>
                                        </p:attrNameLst>
                                      </p:cBhvr>
                                      <p:tavLst>
                                        <p:tav tm="0">
                                          <p:val>
                                            <p:strVal val="#ppt_x"/>
                                          </p:val>
                                        </p:tav>
                                        <p:tav tm="100000">
                                          <p:val>
                                            <p:strVal val="#ppt_x"/>
                                          </p:val>
                                        </p:tav>
                                      </p:tavLst>
                                    </p:anim>
                                    <p:anim calcmode="lin" valueType="num">
                                      <p:cBhvr>
                                        <p:cTn id="60" dur="1000" fill="hold"/>
                                        <p:tgtEl>
                                          <p:spTgt spid="2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1000"/>
                                        <p:tgtEl>
                                          <p:spTgt spid="27"/>
                                        </p:tgtEl>
                                      </p:cBhvr>
                                    </p:animEffect>
                                    <p:anim calcmode="lin" valueType="num">
                                      <p:cBhvr>
                                        <p:cTn id="64" dur="1000" fill="hold"/>
                                        <p:tgtEl>
                                          <p:spTgt spid="27"/>
                                        </p:tgtEl>
                                        <p:attrNameLst>
                                          <p:attrName>ppt_x</p:attrName>
                                        </p:attrNameLst>
                                      </p:cBhvr>
                                      <p:tavLst>
                                        <p:tav tm="0">
                                          <p:val>
                                            <p:strVal val="#ppt_x"/>
                                          </p:val>
                                        </p:tav>
                                        <p:tav tm="100000">
                                          <p:val>
                                            <p:strVal val="#ppt_x"/>
                                          </p:val>
                                        </p:tav>
                                      </p:tavLst>
                                    </p:anim>
                                    <p:anim calcmode="lin" valueType="num">
                                      <p:cBhvr>
                                        <p:cTn id="6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1000"/>
                                        <p:tgtEl>
                                          <p:spTgt spid="28"/>
                                        </p:tgtEl>
                                      </p:cBhvr>
                                    </p:animEffect>
                                    <p:anim calcmode="lin" valueType="num">
                                      <p:cBhvr>
                                        <p:cTn id="71" dur="1000" fill="hold"/>
                                        <p:tgtEl>
                                          <p:spTgt spid="28"/>
                                        </p:tgtEl>
                                        <p:attrNameLst>
                                          <p:attrName>ppt_x</p:attrName>
                                        </p:attrNameLst>
                                      </p:cBhvr>
                                      <p:tavLst>
                                        <p:tav tm="0">
                                          <p:val>
                                            <p:strVal val="#ppt_x"/>
                                          </p:val>
                                        </p:tav>
                                        <p:tav tm="100000">
                                          <p:val>
                                            <p:strVal val="#ppt_x"/>
                                          </p:val>
                                        </p:tav>
                                      </p:tavLst>
                                    </p:anim>
                                    <p:anim calcmode="lin" valueType="num">
                                      <p:cBhvr>
                                        <p:cTn id="72" dur="1000" fill="hold"/>
                                        <p:tgtEl>
                                          <p:spTgt spid="2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1000"/>
                                        <p:tgtEl>
                                          <p:spTgt spid="29"/>
                                        </p:tgtEl>
                                      </p:cBhvr>
                                    </p:animEffect>
                                    <p:anim calcmode="lin" valueType="num">
                                      <p:cBhvr>
                                        <p:cTn id="76" dur="1000" fill="hold"/>
                                        <p:tgtEl>
                                          <p:spTgt spid="29"/>
                                        </p:tgtEl>
                                        <p:attrNameLst>
                                          <p:attrName>ppt_x</p:attrName>
                                        </p:attrNameLst>
                                      </p:cBhvr>
                                      <p:tavLst>
                                        <p:tav tm="0">
                                          <p:val>
                                            <p:strVal val="#ppt_x"/>
                                          </p:val>
                                        </p:tav>
                                        <p:tav tm="100000">
                                          <p:val>
                                            <p:strVal val="#ppt_x"/>
                                          </p:val>
                                        </p:tav>
                                      </p:tavLst>
                                    </p:anim>
                                    <p:anim calcmode="lin" valueType="num">
                                      <p:cBhvr>
                                        <p:cTn id="7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0" grpId="0"/>
      <p:bldP spid="4" grpId="0" animBg="1"/>
      <p:bldP spid="5" grpId="0" animBg="1"/>
      <p:bldP spid="21" grpId="0" animBg="1"/>
      <p:bldP spid="23" grpId="0" animBg="1"/>
      <p:bldP spid="24" grpId="0" animBg="1"/>
      <p:bldP spid="25" grpId="0" animBg="1"/>
      <p:bldP spid="26" grpId="0" animBg="1"/>
      <p:bldP spid="27" grpId="0" animBg="1"/>
      <p:bldP spid="28"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1C17D749-2C60-A938-39B3-9D4DBA2ABD82}"/>
              </a:ext>
            </a:extLst>
          </p:cNvPr>
          <p:cNvPicPr>
            <a:picLocks noChangeAspect="1"/>
          </p:cNvPicPr>
          <p:nvPr/>
        </p:nvPicPr>
        <p:blipFill>
          <a:blip r:embed="rId3"/>
          <a:stretch>
            <a:fillRect/>
          </a:stretch>
        </p:blipFill>
        <p:spPr>
          <a:xfrm>
            <a:off x="4480770" y="1333868"/>
            <a:ext cx="4434630" cy="2697427"/>
          </a:xfrm>
          <a:prstGeom prst="rect">
            <a:avLst/>
          </a:prstGeom>
          <a:ln>
            <a:noFill/>
          </a:ln>
          <a:effectLst>
            <a:outerShdw blurRad="292100" dist="139700" dir="2700000" algn="tl" rotWithShape="0">
              <a:srgbClr val="333333">
                <a:alpha val="65000"/>
              </a:srgbClr>
            </a:outerShdw>
          </a:effectLst>
        </p:spPr>
      </p:pic>
      <p:grpSp>
        <p:nvGrpSpPr>
          <p:cNvPr id="19" name="Group 18"/>
          <p:cNvGrpSpPr/>
          <p:nvPr/>
        </p:nvGrpSpPr>
        <p:grpSpPr>
          <a:xfrm>
            <a:off x="381000" y="1235775"/>
            <a:ext cx="4000499" cy="3202165"/>
            <a:chOff x="0" y="1349265"/>
            <a:chExt cx="4542830" cy="5128344"/>
          </a:xfrm>
        </p:grpSpPr>
        <p:sp>
          <p:nvSpPr>
            <p:cNvPr id="17" name="TextBox 16"/>
            <p:cNvSpPr txBox="1"/>
            <p:nvPr/>
          </p:nvSpPr>
          <p:spPr>
            <a:xfrm>
              <a:off x="0" y="1966068"/>
              <a:ext cx="4542830" cy="4511541"/>
            </a:xfrm>
            <a:prstGeom prst="rect">
              <a:avLst/>
            </a:prstGeom>
            <a:solidFill>
              <a:schemeClr val="accent6">
                <a:lumMod val="40000"/>
                <a:lumOff val="60000"/>
              </a:schemeClr>
            </a:solidFill>
          </p:spPr>
          <p:txBody>
            <a:bodyPr wrap="square" lIns="214226" tIns="107113" rIns="214226" bIns="107113" rtlCol="0">
              <a:spAutoFit/>
            </a:bodyPr>
            <a:lstStyle/>
            <a:p>
              <a:pPr>
                <a:spcBef>
                  <a:spcPts val="300"/>
                </a:spcBef>
              </a:pPr>
              <a:r>
                <a:rPr lang="id-ID" sz="1600" noProof="1">
                  <a:latin typeface="Calibri Light" pitchFamily="34" charset="0"/>
                  <a:cs typeface="Calibri" pitchFamily="34" charset="0"/>
                </a:rPr>
                <a:t>Peserta didik diharapkan mampu:</a:t>
              </a:r>
            </a:p>
            <a:p>
              <a:pPr marL="317091" indent="-317091">
                <a:spcBef>
                  <a:spcPts val="300"/>
                </a:spcBef>
                <a:buFont typeface="Arial" pitchFamily="34" charset="0"/>
                <a:buChar char="•"/>
              </a:pPr>
              <a:r>
                <a:rPr lang="en-US" sz="1600" noProof="1">
                  <a:latin typeface="Calibri Light" pitchFamily="34" charset="0"/>
                  <a:cs typeface="Calibri" pitchFamily="34" charset="0"/>
                </a:rPr>
                <a:t>m</a:t>
              </a:r>
              <a:r>
                <a:rPr lang="en-US" sz="1600" noProof="1" smtClean="0">
                  <a:latin typeface="Calibri Light" pitchFamily="34" charset="0"/>
                  <a:cs typeface="Calibri" pitchFamily="34" charset="0"/>
                </a:rPr>
                <a:t>engidentifikasi </a:t>
              </a:r>
              <a:r>
                <a:rPr lang="en-US" sz="1600" noProof="1">
                  <a:latin typeface="Calibri Light" pitchFamily="34" charset="0"/>
                  <a:cs typeface="Calibri" pitchFamily="34" charset="0"/>
                </a:rPr>
                <a:t>nilai dan norma di </a:t>
              </a:r>
              <a:r>
                <a:rPr lang="en-US" sz="1600" noProof="1" smtClean="0">
                  <a:latin typeface="Calibri Light" pitchFamily="34" charset="0"/>
                  <a:cs typeface="Calibri" pitchFamily="34" charset="0"/>
                </a:rPr>
                <a:t>masyarakat;</a:t>
              </a:r>
              <a:endParaRPr lang="en-US" sz="1600" noProof="1">
                <a:latin typeface="Calibri Light" pitchFamily="34" charset="0"/>
                <a:cs typeface="Calibri" pitchFamily="34" charset="0"/>
              </a:endParaRPr>
            </a:p>
            <a:p>
              <a:pPr marL="317091" indent="-317091">
                <a:spcBef>
                  <a:spcPts val="300"/>
                </a:spcBef>
                <a:buFont typeface="Arial" pitchFamily="34" charset="0"/>
                <a:buChar char="•"/>
              </a:pPr>
              <a:r>
                <a:rPr lang="en-US" sz="1600" noProof="1" smtClean="0">
                  <a:latin typeface="Calibri Light" pitchFamily="34" charset="0"/>
                  <a:cs typeface="Calibri" pitchFamily="34" charset="0"/>
                </a:rPr>
                <a:t>mengidentifikasi </a:t>
              </a:r>
              <a:r>
                <a:rPr lang="en-US" sz="1600" noProof="1">
                  <a:latin typeface="Calibri Light" pitchFamily="34" charset="0"/>
                  <a:cs typeface="Calibri" pitchFamily="34" charset="0"/>
                </a:rPr>
                <a:t>lembaga-lembaga sosial di </a:t>
              </a:r>
              <a:r>
                <a:rPr lang="en-US" sz="1600" noProof="1" smtClean="0">
                  <a:latin typeface="Calibri Light" pitchFamily="34" charset="0"/>
                  <a:cs typeface="Calibri" pitchFamily="34" charset="0"/>
                </a:rPr>
                <a:t>masyarakat; dan</a:t>
              </a:r>
              <a:endParaRPr lang="en-US" sz="1600" noProof="1">
                <a:latin typeface="Calibri Light" pitchFamily="34" charset="0"/>
                <a:cs typeface="Calibri" pitchFamily="34" charset="0"/>
              </a:endParaRPr>
            </a:p>
            <a:p>
              <a:pPr marL="317091" indent="-317091">
                <a:spcBef>
                  <a:spcPts val="300"/>
                </a:spcBef>
                <a:buFont typeface="Arial" pitchFamily="34" charset="0"/>
                <a:buChar char="•"/>
              </a:pPr>
              <a:r>
                <a:rPr lang="en-US" sz="1600" noProof="1" smtClean="0">
                  <a:latin typeface="Calibri Light" pitchFamily="34" charset="0"/>
                  <a:cs typeface="Calibri" pitchFamily="34" charset="0"/>
                </a:rPr>
                <a:t>menjelaskan </a:t>
              </a:r>
              <a:r>
                <a:rPr lang="en-US" sz="1600" noProof="1">
                  <a:latin typeface="Calibri Light" pitchFamily="34" charset="0"/>
                  <a:cs typeface="Calibri" pitchFamily="34" charset="0"/>
                </a:rPr>
                <a:t>peran lembaga sosial dalam mewujudkan tertib </a:t>
              </a:r>
              <a:r>
                <a:rPr lang="en-US" sz="1600" noProof="1" smtClean="0">
                  <a:latin typeface="Calibri Light" pitchFamily="34" charset="0"/>
                  <a:cs typeface="Calibri" pitchFamily="34" charset="0"/>
                </a:rPr>
                <a:t>sosial.</a:t>
              </a:r>
            </a:p>
            <a:p>
              <a:pPr marL="317091" indent="-317091">
                <a:spcBef>
                  <a:spcPts val="300"/>
                </a:spcBef>
                <a:buFont typeface="Arial" pitchFamily="34" charset="0"/>
                <a:buChar char="•"/>
              </a:pPr>
              <a:endParaRPr lang="id-ID" sz="1400" noProof="1">
                <a:latin typeface="Calibri Light" pitchFamily="34" charset="0"/>
                <a:cs typeface="Calibri" pitchFamily="34" charset="0"/>
              </a:endParaRPr>
            </a:p>
            <a:p>
              <a:pPr marL="317091" indent="-317091">
                <a:spcBef>
                  <a:spcPts val="300"/>
                </a:spcBef>
                <a:buFont typeface="Arial" pitchFamily="34" charset="0"/>
                <a:buChar char="•"/>
              </a:pPr>
              <a:endParaRPr lang="id-ID" sz="1400" noProof="1">
                <a:latin typeface="Calibri Light" pitchFamily="34" charset="0"/>
                <a:cs typeface="Calibri" pitchFamily="34" charset="0"/>
              </a:endParaRPr>
            </a:p>
            <a:p>
              <a:pPr>
                <a:spcBef>
                  <a:spcPts val="300"/>
                </a:spcBef>
              </a:pPr>
              <a:endParaRPr lang="id-ID" sz="1400" noProof="1">
                <a:latin typeface="Calibri Light" pitchFamily="34" charset="0"/>
                <a:cs typeface="Calibri" pitchFamily="34" charset="0"/>
              </a:endParaRPr>
            </a:p>
          </p:txBody>
        </p:sp>
        <p:sp>
          <p:nvSpPr>
            <p:cNvPr id="18" name="Rectangle 17"/>
            <p:cNvSpPr/>
            <p:nvPr/>
          </p:nvSpPr>
          <p:spPr>
            <a:xfrm>
              <a:off x="0" y="1349265"/>
              <a:ext cx="4542830" cy="591494"/>
            </a:xfrm>
            <a:prstGeom prst="rect">
              <a:avLst/>
            </a:prstGeom>
            <a:solidFill>
              <a:srgbClr val="2C987E"/>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dirty="0">
                  <a:solidFill>
                    <a:schemeClr val="bg1"/>
                  </a:solidFill>
                  <a:latin typeface="Cambria" pitchFamily="18" charset="0"/>
                  <a:ea typeface="Cambria" pitchFamily="18" charset="0"/>
                  <a:cs typeface="Calibri" pitchFamily="34" charset="0"/>
                </a:rPr>
                <a:t>BAB 4</a:t>
              </a:r>
            </a:p>
          </p:txBody>
        </p:sp>
      </p:grpSp>
      <p:sp>
        <p:nvSpPr>
          <p:cNvPr id="15" name="Rectangle 14"/>
          <p:cNvSpPr/>
          <p:nvPr/>
        </p:nvSpPr>
        <p:spPr>
          <a:xfrm>
            <a:off x="1191505" y="592745"/>
            <a:ext cx="6760990" cy="470294"/>
          </a:xfrm>
          <a:prstGeom prst="rect">
            <a:avLst/>
          </a:prstGeom>
        </p:spPr>
        <p:txBody>
          <a:bodyPr wrap="square" lIns="39027" tIns="19513" rIns="39027" bIns="19513">
            <a:spAutoFit/>
          </a:bodyPr>
          <a:lstStyle/>
          <a:p>
            <a:pPr algn="ctr"/>
            <a:r>
              <a:rPr lang="en-US" sz="2800" b="1" dirty="0">
                <a:solidFill>
                  <a:srgbClr val="002060"/>
                </a:solidFill>
                <a:latin typeface="Candara" pitchFamily="34" charset="0"/>
                <a:cs typeface="Calibri" pitchFamily="34" charset="0"/>
              </a:rPr>
              <a:t>LEMBAGA SOSIAL</a:t>
            </a:r>
          </a:p>
        </p:txBody>
      </p:sp>
      <p:grpSp>
        <p:nvGrpSpPr>
          <p:cNvPr id="16" name="Group 15"/>
          <p:cNvGrpSpPr/>
          <p:nvPr/>
        </p:nvGrpSpPr>
        <p:grpSpPr>
          <a:xfrm>
            <a:off x="0" y="4302125"/>
            <a:ext cx="9144000" cy="841375"/>
            <a:chOff x="0" y="4302125"/>
            <a:chExt cx="9144000" cy="841375"/>
          </a:xfrm>
        </p:grpSpPr>
        <p:grpSp>
          <p:nvGrpSpPr>
            <p:cNvPr id="25" name="Group 24"/>
            <p:cNvGrpSpPr/>
            <p:nvPr/>
          </p:nvGrpSpPr>
          <p:grpSpPr>
            <a:xfrm>
              <a:off x="0" y="4302125"/>
              <a:ext cx="9144000" cy="841375"/>
              <a:chOff x="0" y="4302125"/>
              <a:chExt cx="9144000" cy="841375"/>
            </a:xfrm>
          </p:grpSpPr>
          <p:grpSp>
            <p:nvGrpSpPr>
              <p:cNvPr id="27" name="Group 26"/>
              <p:cNvGrpSpPr/>
              <p:nvPr/>
            </p:nvGrpSpPr>
            <p:grpSpPr>
              <a:xfrm>
                <a:off x="0" y="4302125"/>
                <a:ext cx="9144000" cy="841375"/>
                <a:chOff x="0" y="4302125"/>
                <a:chExt cx="9144000" cy="841375"/>
              </a:xfrm>
            </p:grpSpPr>
            <p:pic>
              <p:nvPicPr>
                <p:cNvPr id="29"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30"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28" name="Picture 27"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26" name="Rectangle 2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20" name="TextBox 19">
            <a:extLst>
              <a:ext uri="{FF2B5EF4-FFF2-40B4-BE49-F238E27FC236}">
                <a16:creationId xmlns:a16="http://schemas.microsoft.com/office/drawing/2014/main" xmlns="" id="{567CE107-B850-66C9-2D1F-D788CABF7444}"/>
              </a:ext>
            </a:extLst>
          </p:cNvPr>
          <p:cNvSpPr txBox="1"/>
          <p:nvPr/>
        </p:nvSpPr>
        <p:spPr>
          <a:xfrm>
            <a:off x="4572000" y="4133965"/>
            <a:ext cx="1651414" cy="246221"/>
          </a:xfrm>
          <a:prstGeom prst="rect">
            <a:avLst/>
          </a:prstGeom>
          <a:noFill/>
        </p:spPr>
        <p:txBody>
          <a:bodyPr wrap="none" rtlCol="0">
            <a:spAutoFit/>
          </a:bodyPr>
          <a:lstStyle/>
          <a:p>
            <a:r>
              <a:rPr lang="en-US" sz="1000" dirty="0" err="1">
                <a:hlinkClick r:id="rId7"/>
              </a:rPr>
              <a:t>Sumber</a:t>
            </a:r>
            <a:r>
              <a:rPr lang="en-US" sz="1000" dirty="0">
                <a:hlinkClick r:id="rId7"/>
              </a:rPr>
              <a:t> : </a:t>
            </a:r>
            <a:r>
              <a:rPr lang="en-US" sz="1000" dirty="0" err="1"/>
              <a:t>dokumen</a:t>
            </a:r>
            <a:r>
              <a:rPr lang="en-US" sz="1000" dirty="0"/>
              <a:t> </a:t>
            </a:r>
            <a:r>
              <a:rPr lang="en-US" sz="1000" dirty="0" err="1"/>
              <a:t>penerbit</a:t>
            </a:r>
            <a:endParaRPr lang="en-US" sz="1000" dirty="0"/>
          </a:p>
        </p:txBody>
      </p:sp>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xmlns="" id="{C8C56A89-902F-9FAD-2E3D-9E8315DBF0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8895" y="2861325"/>
            <a:ext cx="1652391" cy="1652391"/>
          </a:xfrm>
          <a:prstGeom prst="rect">
            <a:avLst/>
          </a:prstGeom>
        </p:spPr>
      </p:pic>
      <p:pic>
        <p:nvPicPr>
          <p:cNvPr id="25" name="Picture 24">
            <a:extLst>
              <a:ext uri="{FF2B5EF4-FFF2-40B4-BE49-F238E27FC236}">
                <a16:creationId xmlns:a16="http://schemas.microsoft.com/office/drawing/2014/main" xmlns="" id="{137BB397-6B17-2286-9680-937AF7C148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575" y="1224159"/>
            <a:ext cx="1652391" cy="1652391"/>
          </a:xfrm>
          <a:prstGeom prst="rect">
            <a:avLst/>
          </a:prstGeom>
        </p:spPr>
      </p:pic>
      <p:sp>
        <p:nvSpPr>
          <p:cNvPr id="11" name="TextBox 34"/>
          <p:cNvSpPr txBox="1"/>
          <p:nvPr/>
        </p:nvSpPr>
        <p:spPr>
          <a:xfrm>
            <a:off x="0" y="133350"/>
            <a:ext cx="5943599"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A. Nilai dan Norma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cxnSp>
        <p:nvCxnSpPr>
          <p:cNvPr id="18" name="Straight Connector 17">
            <a:extLst>
              <a:ext uri="{FF2B5EF4-FFF2-40B4-BE49-F238E27FC236}">
                <a16:creationId xmlns:a16="http://schemas.microsoft.com/office/drawing/2014/main" xmlns="" id="{27DB8085-281E-51AF-9482-8FD7311DC856}"/>
              </a:ext>
            </a:extLst>
          </p:cNvPr>
          <p:cNvCxnSpPr/>
          <p:nvPr/>
        </p:nvCxnSpPr>
        <p:spPr>
          <a:xfrm>
            <a:off x="1600200" y="1546774"/>
            <a:ext cx="2071631" cy="0"/>
          </a:xfrm>
          <a:prstGeom prst="line">
            <a:avLst/>
          </a:prstGeom>
          <a:noFill/>
          <a:ln w="3175" cap="flat" cmpd="sng" algn="ctr">
            <a:solidFill>
              <a:srgbClr val="16A085"/>
            </a:solidFill>
            <a:prstDash val="solid"/>
            <a:headEnd type="oval" w="med" len="med"/>
            <a:tailEnd type="none" w="med" len="med"/>
          </a:ln>
          <a:effectLst/>
        </p:spPr>
      </p:cxnSp>
      <p:sp>
        <p:nvSpPr>
          <p:cNvPr id="19" name="TextBox 18">
            <a:extLst>
              <a:ext uri="{FF2B5EF4-FFF2-40B4-BE49-F238E27FC236}">
                <a16:creationId xmlns:a16="http://schemas.microsoft.com/office/drawing/2014/main" xmlns="" id="{1EC6E1B3-8A68-9310-83FE-B4AE45B845CF}"/>
              </a:ext>
            </a:extLst>
          </p:cNvPr>
          <p:cNvSpPr txBox="1"/>
          <p:nvPr/>
        </p:nvSpPr>
        <p:spPr>
          <a:xfrm>
            <a:off x="1600200" y="1146664"/>
            <a:ext cx="2590774"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all" spc="0" normalizeH="0" baseline="0" noProof="0" dirty="0" err="1">
                <a:ln>
                  <a:noFill/>
                </a:ln>
                <a:solidFill>
                  <a:srgbClr val="16A085"/>
                </a:solidFill>
                <a:effectLst/>
                <a:uLnTx/>
                <a:uFillTx/>
              </a:rPr>
              <a:t>Soerjono</a:t>
            </a:r>
            <a:r>
              <a:rPr kumimoji="0" lang="en-US" sz="2000" b="1" i="0" u="none" strike="noStrike" kern="0" cap="all" spc="0" normalizeH="0" noProof="0" dirty="0">
                <a:ln>
                  <a:noFill/>
                </a:ln>
                <a:solidFill>
                  <a:srgbClr val="16A085"/>
                </a:solidFill>
                <a:effectLst/>
                <a:uLnTx/>
                <a:uFillTx/>
              </a:rPr>
              <a:t> </a:t>
            </a:r>
            <a:r>
              <a:rPr kumimoji="0" lang="en-US" sz="2000" b="1" i="0" u="none" strike="noStrike" kern="0" cap="all" spc="0" normalizeH="0" noProof="0" dirty="0" err="1">
                <a:ln>
                  <a:noFill/>
                </a:ln>
                <a:solidFill>
                  <a:srgbClr val="16A085"/>
                </a:solidFill>
                <a:effectLst/>
                <a:uLnTx/>
                <a:uFillTx/>
              </a:rPr>
              <a:t>soekanto</a:t>
            </a:r>
            <a:endParaRPr kumimoji="0" lang="en-US" sz="2000" b="1" i="0" u="none" strike="noStrike" kern="0" cap="all" spc="0" normalizeH="0" baseline="0" noProof="0" dirty="0">
              <a:ln>
                <a:noFill/>
              </a:ln>
              <a:solidFill>
                <a:srgbClr val="16A085"/>
              </a:solidFill>
              <a:effectLst/>
              <a:uLnTx/>
              <a:uFillTx/>
            </a:endParaRPr>
          </a:p>
        </p:txBody>
      </p:sp>
      <p:sp>
        <p:nvSpPr>
          <p:cNvPr id="20" name="TextBox 19">
            <a:extLst>
              <a:ext uri="{FF2B5EF4-FFF2-40B4-BE49-F238E27FC236}">
                <a16:creationId xmlns:a16="http://schemas.microsoft.com/office/drawing/2014/main" xmlns="" id="{D6F95867-74E2-B6AD-DDBF-ADD4D3B2C778}"/>
              </a:ext>
            </a:extLst>
          </p:cNvPr>
          <p:cNvSpPr txBox="1"/>
          <p:nvPr/>
        </p:nvSpPr>
        <p:spPr>
          <a:xfrm>
            <a:off x="2023710" y="1600021"/>
            <a:ext cx="5943600" cy="1200329"/>
          </a:xfrm>
          <a:prstGeom prst="rect">
            <a:avLst/>
          </a:prstGeom>
          <a:noFill/>
        </p:spPr>
        <p:txBody>
          <a:bodyPr wrap="square" rtlCol="0">
            <a:spAutoFit/>
          </a:bodyPr>
          <a:lstStyle/>
          <a:p>
            <a:pPr>
              <a:spcAft>
                <a:spcPts val="120"/>
              </a:spcAft>
            </a:pPr>
            <a:r>
              <a:rPr kumimoji="0" lang="en-US" b="0" i="0" u="none" strike="noStrike" kern="0" cap="none" normalizeH="0" baseline="0" noProof="0" dirty="0">
                <a:ln>
                  <a:noFill/>
                </a:ln>
                <a:solidFill>
                  <a:sysClr val="windowText" lastClr="000000"/>
                </a:solidFill>
                <a:effectLst/>
                <a:uLnTx/>
                <a:uFillTx/>
              </a:rPr>
              <a:t>Nilai </a:t>
            </a:r>
            <a:r>
              <a:rPr kumimoji="0" lang="en-US" b="0" i="0" u="none" strike="noStrike" kern="0" cap="none" normalizeH="0" baseline="0" noProof="0" dirty="0" err="1">
                <a:ln>
                  <a:noFill/>
                </a:ln>
                <a:solidFill>
                  <a:sysClr val="windowText" lastClr="000000"/>
                </a:solidFill>
                <a:effectLst/>
                <a:uLnTx/>
                <a:uFillTx/>
              </a:rPr>
              <a:t>sebagai</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konsepsi</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abstrak</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dalam</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diri</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manusia</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mengenai</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apa</a:t>
            </a:r>
            <a:r>
              <a:rPr kumimoji="0" lang="en-US" b="0" i="0" u="none" strike="noStrike" kern="0" cap="none" normalizeH="0" baseline="0" noProof="0" dirty="0">
                <a:ln>
                  <a:noFill/>
                </a:ln>
                <a:solidFill>
                  <a:sysClr val="windowText" lastClr="000000"/>
                </a:solidFill>
                <a:effectLst/>
                <a:uLnTx/>
                <a:uFillTx/>
              </a:rPr>
              <a:t> yang </a:t>
            </a:r>
            <a:r>
              <a:rPr kumimoji="0" lang="en-US" b="0" i="0" u="none" strike="noStrike" kern="0" cap="none" normalizeH="0" baseline="0" noProof="0" dirty="0" err="1">
                <a:ln>
                  <a:noFill/>
                </a:ln>
                <a:solidFill>
                  <a:sysClr val="windowText" lastClr="000000"/>
                </a:solidFill>
                <a:effectLst/>
                <a:uLnTx/>
                <a:uFillTx/>
              </a:rPr>
              <a:t>dianggap</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baik</a:t>
            </a:r>
            <a:r>
              <a:rPr kumimoji="0" lang="en-US" b="0" i="0" u="none" strike="noStrike" kern="0" cap="none" normalizeH="0" baseline="0" noProof="0" dirty="0">
                <a:ln>
                  <a:noFill/>
                </a:ln>
                <a:solidFill>
                  <a:sysClr val="windowText" lastClr="000000"/>
                </a:solidFill>
                <a:effectLst/>
                <a:uLnTx/>
                <a:uFillTx/>
              </a:rPr>
              <a:t> dan </a:t>
            </a:r>
            <a:r>
              <a:rPr kumimoji="0" lang="en-US" b="0" i="0" u="none" strike="noStrike" kern="0" cap="none" normalizeH="0" baseline="0" noProof="0" dirty="0" err="1">
                <a:ln>
                  <a:noFill/>
                </a:ln>
                <a:solidFill>
                  <a:sysClr val="windowText" lastClr="000000"/>
                </a:solidFill>
                <a:effectLst/>
                <a:uLnTx/>
                <a:uFillTx/>
              </a:rPr>
              <a:t>buruk</a:t>
            </a:r>
            <a:r>
              <a:rPr kumimoji="0" lang="en-US" b="0" i="0" u="none" strike="noStrike" kern="0" cap="none" normalizeH="0" baseline="0" noProof="0" dirty="0">
                <a:ln>
                  <a:noFill/>
                </a:ln>
                <a:solidFill>
                  <a:sysClr val="windowText" lastClr="000000"/>
                </a:solidFill>
                <a:effectLst/>
                <a:uLnTx/>
                <a:uFillTx/>
              </a:rPr>
              <a:t>. Dengan </a:t>
            </a:r>
            <a:r>
              <a:rPr kumimoji="0" lang="en-US" b="0" i="0" u="none" strike="noStrike" kern="0" cap="none" normalizeH="0" baseline="0" noProof="0" dirty="0" err="1">
                <a:ln>
                  <a:noFill/>
                </a:ln>
                <a:solidFill>
                  <a:sysClr val="windowText" lastClr="000000"/>
                </a:solidFill>
                <a:effectLst/>
                <a:uLnTx/>
                <a:uFillTx/>
              </a:rPr>
              <a:t>demikian</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nilai</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sosial</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adalah</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nilai</a:t>
            </a:r>
            <a:r>
              <a:rPr kumimoji="0" lang="en-US" b="0" i="0" u="none" strike="noStrike" kern="0" cap="none" normalizeH="0" baseline="0" noProof="0" dirty="0">
                <a:ln>
                  <a:noFill/>
                </a:ln>
                <a:solidFill>
                  <a:sysClr val="windowText" lastClr="000000"/>
                </a:solidFill>
                <a:effectLst/>
                <a:uLnTx/>
                <a:uFillTx/>
              </a:rPr>
              <a:t> yang </a:t>
            </a:r>
            <a:r>
              <a:rPr kumimoji="0" lang="en-US" b="0" i="0" u="none" strike="noStrike" kern="0" cap="none" normalizeH="0" baseline="0" noProof="0" dirty="0" err="1">
                <a:ln>
                  <a:noFill/>
                </a:ln>
                <a:solidFill>
                  <a:sysClr val="windowText" lastClr="000000"/>
                </a:solidFill>
                <a:effectLst/>
                <a:uLnTx/>
                <a:uFillTx/>
              </a:rPr>
              <a:t>dianut</a:t>
            </a:r>
            <a:r>
              <a:rPr kumimoji="0" lang="en-US" b="0" i="0" u="none" strike="noStrike" kern="0" cap="none" normalizeH="0" baseline="0" noProof="0" dirty="0">
                <a:ln>
                  <a:noFill/>
                </a:ln>
                <a:solidFill>
                  <a:sysClr val="windowText" lastClr="000000"/>
                </a:solidFill>
                <a:effectLst/>
                <a:uLnTx/>
                <a:uFillTx/>
              </a:rPr>
              <a:t> oleh </a:t>
            </a:r>
            <a:r>
              <a:rPr kumimoji="0" lang="en-US" b="0" i="0" u="none" strike="noStrike" kern="0" cap="none" normalizeH="0" baseline="0" noProof="0" dirty="0" err="1">
                <a:ln>
                  <a:noFill/>
                </a:ln>
                <a:solidFill>
                  <a:sysClr val="windowText" lastClr="000000"/>
                </a:solidFill>
                <a:effectLst/>
                <a:uLnTx/>
                <a:uFillTx/>
              </a:rPr>
              <a:t>suatu</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kelompok</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masyarakat</a:t>
            </a:r>
            <a:endParaRPr lang="en-US" kern="0" dirty="0">
              <a:solidFill>
                <a:sysClr val="windowText" lastClr="000000"/>
              </a:solidFill>
            </a:endParaRPr>
          </a:p>
        </p:txBody>
      </p:sp>
      <p:cxnSp>
        <p:nvCxnSpPr>
          <p:cNvPr id="21" name="Straight Connector 20">
            <a:extLst>
              <a:ext uri="{FF2B5EF4-FFF2-40B4-BE49-F238E27FC236}">
                <a16:creationId xmlns:a16="http://schemas.microsoft.com/office/drawing/2014/main" xmlns="" id="{D7CFFE1C-BDC2-1447-7230-969BE3BA6658}"/>
              </a:ext>
            </a:extLst>
          </p:cNvPr>
          <p:cNvCxnSpPr/>
          <p:nvPr/>
        </p:nvCxnSpPr>
        <p:spPr>
          <a:xfrm flipH="1">
            <a:off x="5548528" y="3286467"/>
            <a:ext cx="1994298" cy="0"/>
          </a:xfrm>
          <a:prstGeom prst="line">
            <a:avLst/>
          </a:prstGeom>
          <a:noFill/>
          <a:ln w="3175" cap="flat" cmpd="sng" algn="ctr">
            <a:solidFill>
              <a:srgbClr val="16A085"/>
            </a:solidFill>
            <a:prstDash val="solid"/>
            <a:headEnd type="oval" w="med" len="med"/>
            <a:tailEnd type="none" w="med" len="med"/>
          </a:ln>
          <a:effectLst/>
        </p:spPr>
      </p:cxnSp>
      <p:sp>
        <p:nvSpPr>
          <p:cNvPr id="23" name="TextBox 22">
            <a:extLst>
              <a:ext uri="{FF2B5EF4-FFF2-40B4-BE49-F238E27FC236}">
                <a16:creationId xmlns:a16="http://schemas.microsoft.com/office/drawing/2014/main" xmlns="" id="{986F7D97-B4D6-B97F-E461-A061DE7DD5F1}"/>
              </a:ext>
            </a:extLst>
          </p:cNvPr>
          <p:cNvSpPr txBox="1"/>
          <p:nvPr/>
        </p:nvSpPr>
        <p:spPr>
          <a:xfrm>
            <a:off x="5046045" y="2886357"/>
            <a:ext cx="255711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all" spc="0" normalizeH="0" baseline="0" noProof="0" dirty="0">
                <a:ln>
                  <a:noFill/>
                </a:ln>
                <a:solidFill>
                  <a:srgbClr val="16A085"/>
                </a:solidFill>
                <a:effectLst/>
                <a:uLnTx/>
                <a:uFillTx/>
              </a:rPr>
              <a:t>Robert </a:t>
            </a:r>
            <a:r>
              <a:rPr kumimoji="0" lang="en-US" sz="2000" b="1" i="0" u="none" strike="noStrike" kern="0" cap="all" spc="0" normalizeH="0" baseline="0" noProof="0" dirty="0" err="1">
                <a:ln>
                  <a:noFill/>
                </a:ln>
                <a:solidFill>
                  <a:srgbClr val="16A085"/>
                </a:solidFill>
                <a:effectLst/>
                <a:uLnTx/>
                <a:uFillTx/>
              </a:rPr>
              <a:t>M.z</a:t>
            </a:r>
            <a:r>
              <a:rPr kumimoji="0" lang="en-US" sz="2000" b="1" i="0" u="none" strike="noStrike" kern="0" cap="all" spc="0" normalizeH="0" baseline="0" noProof="0" dirty="0">
                <a:ln>
                  <a:noFill/>
                </a:ln>
                <a:solidFill>
                  <a:srgbClr val="16A085"/>
                </a:solidFill>
                <a:effectLst/>
                <a:uLnTx/>
                <a:uFillTx/>
              </a:rPr>
              <a:t> </a:t>
            </a:r>
            <a:r>
              <a:rPr kumimoji="0" lang="en-US" sz="2000" b="1" i="0" u="none" strike="noStrike" kern="0" cap="all" spc="0" normalizeH="0" baseline="0" noProof="0" dirty="0" err="1">
                <a:ln>
                  <a:noFill/>
                </a:ln>
                <a:solidFill>
                  <a:srgbClr val="16A085"/>
                </a:solidFill>
                <a:effectLst/>
                <a:uLnTx/>
                <a:uFillTx/>
              </a:rPr>
              <a:t>lawang</a:t>
            </a:r>
            <a:endParaRPr kumimoji="0" lang="en-US" sz="2000" b="1" i="0" u="none" strike="noStrike" kern="0" cap="all" spc="0" normalizeH="0" baseline="0" noProof="0" dirty="0">
              <a:ln>
                <a:noFill/>
              </a:ln>
              <a:solidFill>
                <a:srgbClr val="16A085"/>
              </a:solidFill>
              <a:effectLst/>
              <a:uLnTx/>
              <a:uFillTx/>
            </a:endParaRPr>
          </a:p>
        </p:txBody>
      </p:sp>
      <p:sp>
        <p:nvSpPr>
          <p:cNvPr id="24" name="TextBox 23">
            <a:extLst>
              <a:ext uri="{FF2B5EF4-FFF2-40B4-BE49-F238E27FC236}">
                <a16:creationId xmlns:a16="http://schemas.microsoft.com/office/drawing/2014/main" xmlns="" id="{22EAC6E3-D5B6-4385-963F-00C4F12E7408}"/>
              </a:ext>
            </a:extLst>
          </p:cNvPr>
          <p:cNvSpPr txBox="1"/>
          <p:nvPr/>
        </p:nvSpPr>
        <p:spPr>
          <a:xfrm>
            <a:off x="2286000" y="3352098"/>
            <a:ext cx="5207377" cy="923330"/>
          </a:xfrm>
          <a:prstGeom prst="rect">
            <a:avLst/>
          </a:prstGeom>
          <a:noFill/>
        </p:spPr>
        <p:txBody>
          <a:bodyPr wrap="square" rtlCol="0">
            <a:spAutoFit/>
          </a:bodyPr>
          <a:lstStyle/>
          <a:p>
            <a:pPr lvl="0" algn="r">
              <a:spcAft>
                <a:spcPts val="120"/>
              </a:spcAft>
            </a:pPr>
            <a:r>
              <a:rPr kumimoji="0" lang="en-US" b="0" i="0" u="none" strike="noStrike" kern="0" cap="none" normalizeH="0" baseline="0" noProof="0" dirty="0">
                <a:ln>
                  <a:noFill/>
                </a:ln>
                <a:solidFill>
                  <a:sysClr val="windowText" lastClr="000000"/>
                </a:solidFill>
                <a:effectLst/>
                <a:uLnTx/>
                <a:uFillTx/>
              </a:rPr>
              <a:t>Nilai </a:t>
            </a:r>
            <a:r>
              <a:rPr kumimoji="0" lang="en-US" b="0" i="0" u="none" strike="noStrike" kern="0" cap="none" normalizeH="0" baseline="0" noProof="0" dirty="0" err="1">
                <a:ln>
                  <a:noFill/>
                </a:ln>
                <a:solidFill>
                  <a:sysClr val="windowText" lastClr="000000"/>
                </a:solidFill>
                <a:effectLst/>
                <a:uLnTx/>
                <a:uFillTx/>
              </a:rPr>
              <a:t>adalah</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gambaran</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mengenai</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apa</a:t>
            </a:r>
            <a:r>
              <a:rPr kumimoji="0" lang="en-US" b="0" i="0" u="none" strike="noStrike" kern="0" cap="none" normalizeH="0" baseline="0" noProof="0" dirty="0">
                <a:ln>
                  <a:noFill/>
                </a:ln>
                <a:solidFill>
                  <a:sysClr val="windowText" lastClr="000000"/>
                </a:solidFill>
                <a:effectLst/>
                <a:uLnTx/>
                <a:uFillTx/>
              </a:rPr>
              <a:t> yang </a:t>
            </a:r>
            <a:r>
              <a:rPr kumimoji="0" lang="en-US" b="0" i="0" u="none" strike="noStrike" kern="0" cap="none" normalizeH="0" baseline="0" noProof="0" dirty="0" err="1">
                <a:ln>
                  <a:noFill/>
                </a:ln>
                <a:solidFill>
                  <a:sysClr val="windowText" lastClr="000000"/>
                </a:solidFill>
                <a:effectLst/>
                <a:uLnTx/>
                <a:uFillTx/>
              </a:rPr>
              <a:t>diinginkan</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pantas</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berharga</a:t>
            </a:r>
            <a:r>
              <a:rPr kumimoji="0" lang="en-US" b="0" i="0" u="none" strike="noStrike" kern="0" cap="none" normalizeH="0" baseline="0" noProof="0" dirty="0">
                <a:ln>
                  <a:noFill/>
                </a:ln>
                <a:solidFill>
                  <a:sysClr val="windowText" lastClr="000000"/>
                </a:solidFill>
                <a:effectLst/>
                <a:uLnTx/>
                <a:uFillTx/>
              </a:rPr>
              <a:t>,</a:t>
            </a:r>
            <a:r>
              <a:rPr kumimoji="0" lang="en-US" b="0" i="0" u="none" strike="noStrike" kern="0" cap="none" normalizeH="0" noProof="0" dirty="0">
                <a:ln>
                  <a:noFill/>
                </a:ln>
                <a:solidFill>
                  <a:sysClr val="windowText" lastClr="000000"/>
                </a:solidFill>
                <a:effectLst/>
                <a:uLnTx/>
                <a:uFillTx/>
              </a:rPr>
              <a:t> dan </a:t>
            </a:r>
            <a:r>
              <a:rPr kumimoji="0" lang="en-US" b="0" i="0" u="none" strike="noStrike" kern="0" cap="none" normalizeH="0" noProof="0" dirty="0" err="1">
                <a:ln>
                  <a:noFill/>
                </a:ln>
                <a:solidFill>
                  <a:sysClr val="windowText" lastClr="000000"/>
                </a:solidFill>
                <a:effectLst/>
                <a:uLnTx/>
                <a:uFillTx/>
              </a:rPr>
              <a:t>memengaruhi</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perilaku</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sosial</a:t>
            </a:r>
            <a:r>
              <a:rPr kumimoji="0" lang="en-US" b="0" i="0" u="none" strike="noStrike" kern="0" cap="none" normalizeH="0" noProof="0" dirty="0">
                <a:ln>
                  <a:noFill/>
                </a:ln>
                <a:solidFill>
                  <a:sysClr val="windowText" lastClr="000000"/>
                </a:solidFill>
                <a:effectLst/>
                <a:uLnTx/>
                <a:uFillTx/>
              </a:rPr>
              <a:t> orang-orang yang </a:t>
            </a:r>
            <a:r>
              <a:rPr kumimoji="0" lang="en-US" b="0" i="0" u="none" strike="noStrike" kern="0" cap="none" normalizeH="0" noProof="0" dirty="0" err="1">
                <a:ln>
                  <a:noFill/>
                </a:ln>
                <a:solidFill>
                  <a:sysClr val="windowText" lastClr="000000"/>
                </a:solidFill>
                <a:effectLst/>
                <a:uLnTx/>
                <a:uFillTx/>
              </a:rPr>
              <a:t>memiliki</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nilai</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tersebut</a:t>
            </a:r>
            <a:r>
              <a:rPr kumimoji="0" lang="en-US" b="0" i="0" u="none" strike="noStrike" kern="0" cap="none" normalizeH="0" noProof="0" dirty="0">
                <a:ln>
                  <a:noFill/>
                </a:ln>
                <a:solidFill>
                  <a:sysClr val="windowText" lastClr="000000"/>
                </a:solidFill>
                <a:effectLst/>
                <a:uLnTx/>
                <a:uFillTx/>
              </a:rPr>
              <a:t>.</a:t>
            </a:r>
            <a:endParaRPr kumimoji="0" lang="en-US" b="0" i="0" u="none" strike="noStrike" kern="0" cap="none" normalizeH="0" baseline="0" noProof="0" dirty="0">
              <a:ln>
                <a:noFill/>
              </a:ln>
              <a:solidFill>
                <a:sysClr val="windowText" lastClr="000000"/>
              </a:solidFill>
              <a:effectLst/>
              <a:uLnTx/>
              <a:uFillTx/>
            </a:endParaRPr>
          </a:p>
        </p:txBody>
      </p:sp>
      <p:sp>
        <p:nvSpPr>
          <p:cNvPr id="27" name="テキスト プレースホルダー 6">
            <a:extLst>
              <a:ext uri="{FF2B5EF4-FFF2-40B4-BE49-F238E27FC236}">
                <a16:creationId xmlns:a16="http://schemas.microsoft.com/office/drawing/2014/main" xmlns="" id="{55C68BA1-348D-4982-122F-F52A7E3C10E3}"/>
              </a:ext>
            </a:extLst>
          </p:cNvPr>
          <p:cNvSpPr txBox="1">
            <a:spLocks/>
          </p:cNvSpPr>
          <p:nvPr/>
        </p:nvSpPr>
        <p:spPr>
          <a:xfrm>
            <a:off x="466188" y="670043"/>
            <a:ext cx="804722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400" i="0" spc="300" dirty="0" err="1">
                <a:solidFill>
                  <a:schemeClr val="tx1"/>
                </a:solidFill>
                <a:latin typeface="Arial" pitchFamily="34" charset="0"/>
                <a:cs typeface="Arial" pitchFamily="34" charset="0"/>
              </a:rPr>
              <a:t>Pengertian</a:t>
            </a:r>
            <a:r>
              <a:rPr kumimoji="1" lang="en-US" altLang="ja-JP" sz="2400" i="0" spc="300" dirty="0">
                <a:solidFill>
                  <a:schemeClr val="tx1"/>
                </a:solidFill>
                <a:latin typeface="Arial" pitchFamily="34" charset="0"/>
                <a:cs typeface="Arial" pitchFamily="34" charset="0"/>
              </a:rPr>
              <a:t> </a:t>
            </a:r>
            <a:r>
              <a:rPr kumimoji="1" lang="en-US" altLang="ja-JP" sz="2400" i="0" spc="300" dirty="0">
                <a:solidFill>
                  <a:schemeClr val="accent1"/>
                </a:solidFill>
                <a:latin typeface="Arial" pitchFamily="34" charset="0"/>
                <a:cs typeface="Arial" pitchFamily="34" charset="0"/>
              </a:rPr>
              <a:t>Nilai</a:t>
            </a:r>
          </a:p>
        </p:txBody>
      </p:sp>
    </p:spTree>
    <p:extLst>
      <p:ext uri="{BB962C8B-B14F-4D97-AF65-F5344CB8AC3E}">
        <p14:creationId xmlns:p14="http://schemas.microsoft.com/office/powerpoint/2010/main" val="14802826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right)">
                                      <p:cBhvr>
                                        <p:cTn id="5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3" grpId="0"/>
      <p:bldP spid="24"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943599"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A. Nilai dan Norma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7" name="テキスト プレースホルダー 6">
            <a:extLst>
              <a:ext uri="{FF2B5EF4-FFF2-40B4-BE49-F238E27FC236}">
                <a16:creationId xmlns:a16="http://schemas.microsoft.com/office/drawing/2014/main" xmlns="" id="{FDBA31D2-1444-083F-550D-42B421133A47}"/>
              </a:ext>
            </a:extLst>
          </p:cNvPr>
          <p:cNvSpPr txBox="1">
            <a:spLocks/>
          </p:cNvSpPr>
          <p:nvPr/>
        </p:nvSpPr>
        <p:spPr>
          <a:xfrm>
            <a:off x="381000" y="652601"/>
            <a:ext cx="594360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kumimoji="1" lang="en-US" altLang="ja-JP" sz="2400" i="0" spc="300" dirty="0">
              <a:solidFill>
                <a:schemeClr val="accent1"/>
              </a:solidFill>
              <a:latin typeface="Arial" pitchFamily="34" charset="0"/>
              <a:cs typeface="Arial" pitchFamily="34" charset="0"/>
            </a:endParaRPr>
          </a:p>
        </p:txBody>
      </p:sp>
      <p:sp>
        <p:nvSpPr>
          <p:cNvPr id="41" name="円/楕円 43">
            <a:extLst>
              <a:ext uri="{FF2B5EF4-FFF2-40B4-BE49-F238E27FC236}">
                <a16:creationId xmlns:a16="http://schemas.microsoft.com/office/drawing/2014/main" xmlns="" id="{537527DA-80D8-1A13-7781-96F3707BD10E}"/>
              </a:ext>
            </a:extLst>
          </p:cNvPr>
          <p:cNvSpPr/>
          <p:nvPr/>
        </p:nvSpPr>
        <p:spPr>
          <a:xfrm>
            <a:off x="49967" y="1242680"/>
            <a:ext cx="2667000" cy="2648950"/>
          </a:xfrm>
          <a:prstGeom prst="ellipse">
            <a:avLst/>
          </a:prstGeom>
          <a:gradFill>
            <a:gsLst>
              <a:gs pos="100000">
                <a:srgbClr val="0098BF">
                  <a:tint val="66000"/>
                  <a:satMod val="160000"/>
                  <a:alpha val="38000"/>
                </a:srgbClr>
              </a:gs>
              <a:gs pos="42000">
                <a:srgbClr val="0098BF">
                  <a:tint val="44500"/>
                  <a:satMod val="160000"/>
                  <a:alpha val="24000"/>
                </a:srgbClr>
              </a:gs>
              <a:gs pos="0">
                <a:srgbClr val="FFFFFF"/>
              </a:gs>
            </a:gsLst>
            <a:path path="circle">
              <a:fillToRect l="50000" t="50000" r="50000" b="50000"/>
            </a:path>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595959"/>
              </a:solidFill>
              <a:effectLst/>
              <a:uLnTx/>
              <a:uFillTx/>
              <a:latin typeface="Roboto Light"/>
              <a:cs typeface="+mn-cs"/>
            </a:endParaRPr>
          </a:p>
        </p:txBody>
      </p:sp>
      <p:sp>
        <p:nvSpPr>
          <p:cNvPr id="42" name="タイトル 1">
            <a:extLst>
              <a:ext uri="{FF2B5EF4-FFF2-40B4-BE49-F238E27FC236}">
                <a16:creationId xmlns:a16="http://schemas.microsoft.com/office/drawing/2014/main" xmlns="" id="{F413909C-5EA1-AFEA-C027-D32AACD31125}"/>
              </a:ext>
            </a:extLst>
          </p:cNvPr>
          <p:cNvSpPr txBox="1">
            <a:spLocks/>
          </p:cNvSpPr>
          <p:nvPr/>
        </p:nvSpPr>
        <p:spPr>
          <a:xfrm>
            <a:off x="425905" y="2036001"/>
            <a:ext cx="1936295" cy="1145349"/>
          </a:xfrm>
          <a:prstGeom prst="rect">
            <a:avLst/>
          </a:prstGeom>
        </p:spPr>
        <p:txBody>
          <a:bodyPr anchor="ctr" anchorCtr="0"/>
          <a:lstStyle>
            <a:lvl1pPr algn="ctr" defTabSz="914400" rtl="0" eaLnBrk="1" latinLnBrk="0" hangingPunct="1">
              <a:spcBef>
                <a:spcPct val="0"/>
              </a:spcBef>
              <a:buNone/>
              <a:defRPr sz="5400" kern="1200" spc="1500" baseline="0">
                <a:solidFill>
                  <a:schemeClr val="tx1"/>
                </a:solidFill>
                <a:latin typeface="+mj-lt"/>
                <a:ea typeface="+mj-ea"/>
                <a:cs typeface="+mj-cs"/>
              </a:defRPr>
            </a:lvl1pPr>
          </a:lstStyle>
          <a:p>
            <a:pPr>
              <a:spcBef>
                <a:spcPts val="0"/>
              </a:spcBef>
              <a:defRPr/>
            </a:pPr>
            <a:r>
              <a:rPr lang="en-US" altLang="ja-JP" sz="2400" kern="0" spc="0" dirty="0" err="1">
                <a:solidFill>
                  <a:srgbClr val="FF0000"/>
                </a:solidFill>
              </a:rPr>
              <a:t>Ciri-Ciri</a:t>
            </a:r>
            <a:r>
              <a:rPr lang="en-US" altLang="ja-JP" sz="2400" kern="0" spc="0" dirty="0">
                <a:solidFill>
                  <a:srgbClr val="FF0000"/>
                </a:solidFill>
              </a:rPr>
              <a:t> Nilai</a:t>
            </a:r>
            <a:endParaRPr kumimoji="1" lang="ja-JP" altLang="en-US" sz="2400" kern="0" spc="0" dirty="0">
              <a:solidFill>
                <a:srgbClr val="FF0000"/>
              </a:solidFill>
            </a:endParaRPr>
          </a:p>
        </p:txBody>
      </p:sp>
      <p:sp>
        <p:nvSpPr>
          <p:cNvPr id="43" name="円/楕円 9">
            <a:extLst>
              <a:ext uri="{FF2B5EF4-FFF2-40B4-BE49-F238E27FC236}">
                <a16:creationId xmlns:a16="http://schemas.microsoft.com/office/drawing/2014/main" xmlns="" id="{C85DECAD-A859-8B8F-6C42-1B60F00FFF14}"/>
              </a:ext>
            </a:extLst>
          </p:cNvPr>
          <p:cNvSpPr/>
          <p:nvPr/>
        </p:nvSpPr>
        <p:spPr>
          <a:xfrm>
            <a:off x="2576968" y="2135510"/>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sp>
        <p:nvSpPr>
          <p:cNvPr id="44" name="円/楕円 10">
            <a:extLst>
              <a:ext uri="{FF2B5EF4-FFF2-40B4-BE49-F238E27FC236}">
                <a16:creationId xmlns:a16="http://schemas.microsoft.com/office/drawing/2014/main" xmlns="" id="{76A0E1EB-B420-D440-51A2-9017A76A61D7}"/>
              </a:ext>
            </a:extLst>
          </p:cNvPr>
          <p:cNvSpPr/>
          <p:nvPr/>
        </p:nvSpPr>
        <p:spPr>
          <a:xfrm>
            <a:off x="2278375" y="1549276"/>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sp>
        <p:nvSpPr>
          <p:cNvPr id="45" name="円/楕円 11">
            <a:extLst>
              <a:ext uri="{FF2B5EF4-FFF2-40B4-BE49-F238E27FC236}">
                <a16:creationId xmlns:a16="http://schemas.microsoft.com/office/drawing/2014/main" xmlns="" id="{67774462-70D0-60BA-4882-DAEF37A27952}"/>
              </a:ext>
            </a:extLst>
          </p:cNvPr>
          <p:cNvSpPr/>
          <p:nvPr/>
        </p:nvSpPr>
        <p:spPr>
          <a:xfrm>
            <a:off x="1295400" y="941778"/>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46" name="直線コネクタ 5">
            <a:extLst>
              <a:ext uri="{FF2B5EF4-FFF2-40B4-BE49-F238E27FC236}">
                <a16:creationId xmlns:a16="http://schemas.microsoft.com/office/drawing/2014/main" xmlns="" id="{9FEEBAA4-73B0-69E6-6784-381BA087E7D8}"/>
              </a:ext>
            </a:extLst>
          </p:cNvPr>
          <p:cNvCxnSpPr>
            <a:cxnSpLocks/>
            <a:stCxn id="45" idx="6"/>
          </p:cNvCxnSpPr>
          <p:nvPr/>
        </p:nvCxnSpPr>
        <p:spPr>
          <a:xfrm>
            <a:off x="1655440" y="1121798"/>
            <a:ext cx="1612809" cy="0"/>
          </a:xfrm>
          <a:prstGeom prst="line">
            <a:avLst/>
          </a:prstGeom>
          <a:noFill/>
          <a:ln w="12700" cap="flat" cmpd="sng" algn="ctr">
            <a:solidFill>
              <a:srgbClr val="0098BF"/>
            </a:solidFill>
            <a:prstDash val="dash"/>
            <a:headEnd type="none" w="med" len="med"/>
            <a:tailEnd type="none" w="med" len="med"/>
          </a:ln>
          <a:effectLst/>
        </p:spPr>
      </p:cxnSp>
      <p:cxnSp>
        <p:nvCxnSpPr>
          <p:cNvPr id="47" name="直線コネクタ 20">
            <a:extLst>
              <a:ext uri="{FF2B5EF4-FFF2-40B4-BE49-F238E27FC236}">
                <a16:creationId xmlns:a16="http://schemas.microsoft.com/office/drawing/2014/main" xmlns="" id="{349ED1BE-DA6C-C44B-1209-AEC5494C5010}"/>
              </a:ext>
            </a:extLst>
          </p:cNvPr>
          <p:cNvCxnSpPr>
            <a:cxnSpLocks/>
            <a:stCxn id="44" idx="6"/>
          </p:cNvCxnSpPr>
          <p:nvPr/>
        </p:nvCxnSpPr>
        <p:spPr>
          <a:xfrm>
            <a:off x="2638415" y="1729296"/>
            <a:ext cx="866785" cy="0"/>
          </a:xfrm>
          <a:prstGeom prst="line">
            <a:avLst/>
          </a:prstGeom>
          <a:noFill/>
          <a:ln w="12700" cap="flat" cmpd="sng" algn="ctr">
            <a:solidFill>
              <a:srgbClr val="0098BF"/>
            </a:solidFill>
            <a:prstDash val="dash"/>
            <a:headEnd type="none" w="med" len="med"/>
            <a:tailEnd type="none" w="med" len="med"/>
          </a:ln>
          <a:effectLst/>
        </p:spPr>
      </p:cxnSp>
      <p:cxnSp>
        <p:nvCxnSpPr>
          <p:cNvPr id="48" name="直線コネクタ 23">
            <a:extLst>
              <a:ext uri="{FF2B5EF4-FFF2-40B4-BE49-F238E27FC236}">
                <a16:creationId xmlns:a16="http://schemas.microsoft.com/office/drawing/2014/main" xmlns="" id="{8855F5ED-C234-6608-A83C-AC5642320133}"/>
              </a:ext>
            </a:extLst>
          </p:cNvPr>
          <p:cNvCxnSpPr>
            <a:stCxn id="43" idx="6"/>
          </p:cNvCxnSpPr>
          <p:nvPr/>
        </p:nvCxnSpPr>
        <p:spPr>
          <a:xfrm>
            <a:off x="2937008" y="2315530"/>
            <a:ext cx="859160" cy="0"/>
          </a:xfrm>
          <a:prstGeom prst="line">
            <a:avLst/>
          </a:prstGeom>
          <a:noFill/>
          <a:ln w="12700" cap="flat" cmpd="sng" algn="ctr">
            <a:solidFill>
              <a:srgbClr val="0098BF"/>
            </a:solidFill>
            <a:prstDash val="dash"/>
            <a:headEnd type="none" w="med" len="med"/>
            <a:tailEnd type="none" w="med" len="med"/>
          </a:ln>
          <a:effectLst/>
        </p:spPr>
      </p:cxnSp>
      <p:sp>
        <p:nvSpPr>
          <p:cNvPr id="49" name="円/楕円 9">
            <a:extLst>
              <a:ext uri="{FF2B5EF4-FFF2-40B4-BE49-F238E27FC236}">
                <a16:creationId xmlns:a16="http://schemas.microsoft.com/office/drawing/2014/main" xmlns="" id="{F879C1C1-333E-5B32-EE81-280BB4FE74C7}"/>
              </a:ext>
            </a:extLst>
          </p:cNvPr>
          <p:cNvSpPr/>
          <p:nvPr/>
        </p:nvSpPr>
        <p:spPr>
          <a:xfrm>
            <a:off x="2454913" y="2762679"/>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50" name="直線コネクタ 23">
            <a:extLst>
              <a:ext uri="{FF2B5EF4-FFF2-40B4-BE49-F238E27FC236}">
                <a16:creationId xmlns:a16="http://schemas.microsoft.com/office/drawing/2014/main" xmlns="" id="{B0F909B4-1CAF-D18A-89E7-40BAABA7C838}"/>
              </a:ext>
            </a:extLst>
          </p:cNvPr>
          <p:cNvCxnSpPr>
            <a:cxnSpLocks/>
            <a:stCxn id="49" idx="6"/>
          </p:cNvCxnSpPr>
          <p:nvPr/>
        </p:nvCxnSpPr>
        <p:spPr>
          <a:xfrm>
            <a:off x="2814953" y="2942699"/>
            <a:ext cx="690247" cy="0"/>
          </a:xfrm>
          <a:prstGeom prst="line">
            <a:avLst/>
          </a:prstGeom>
          <a:noFill/>
          <a:ln w="12700" cap="flat" cmpd="sng" algn="ctr">
            <a:solidFill>
              <a:srgbClr val="0098BF"/>
            </a:solidFill>
            <a:prstDash val="dash"/>
            <a:headEnd type="none" w="med" len="med"/>
            <a:tailEnd type="none" w="med" len="med"/>
          </a:ln>
          <a:effectLst/>
        </p:spPr>
      </p:cxnSp>
      <p:sp>
        <p:nvSpPr>
          <p:cNvPr id="51" name="テキスト プレースホルダー 6">
            <a:extLst>
              <a:ext uri="{FF2B5EF4-FFF2-40B4-BE49-F238E27FC236}">
                <a16:creationId xmlns:a16="http://schemas.microsoft.com/office/drawing/2014/main" xmlns="" id="{BC25E6A1-E2D7-A0C4-4219-06C177A53B64}"/>
              </a:ext>
            </a:extLst>
          </p:cNvPr>
          <p:cNvSpPr txBox="1">
            <a:spLocks/>
          </p:cNvSpPr>
          <p:nvPr/>
        </p:nvSpPr>
        <p:spPr>
          <a:xfrm>
            <a:off x="3284048" y="852414"/>
            <a:ext cx="5867400" cy="723903"/>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rgbClr val="002060"/>
                </a:solidFill>
              </a:rPr>
              <a:t>Konstruksi</a:t>
            </a:r>
            <a:r>
              <a:rPr lang="en-US" altLang="ja-JP" sz="1800" kern="2000" dirty="0">
                <a:solidFill>
                  <a:srgbClr val="002060"/>
                </a:solidFill>
              </a:rPr>
              <a:t> </a:t>
            </a:r>
            <a:r>
              <a:rPr lang="en-US" altLang="ja-JP" sz="1800" kern="2000" dirty="0" err="1">
                <a:solidFill>
                  <a:srgbClr val="002060"/>
                </a:solidFill>
              </a:rPr>
              <a:t>masyarakat</a:t>
            </a:r>
            <a:r>
              <a:rPr lang="en-US" altLang="ja-JP" sz="1800" kern="2000" dirty="0">
                <a:solidFill>
                  <a:srgbClr val="002060"/>
                </a:solidFill>
              </a:rPr>
              <a:t> </a:t>
            </a:r>
            <a:r>
              <a:rPr lang="en-US" altLang="ja-JP" sz="1800" kern="2000" dirty="0" err="1">
                <a:solidFill>
                  <a:srgbClr val="002060"/>
                </a:solidFill>
              </a:rPr>
              <a:t>sebagai</a:t>
            </a:r>
            <a:r>
              <a:rPr lang="en-US" altLang="ja-JP" sz="1800" kern="2000" dirty="0">
                <a:solidFill>
                  <a:srgbClr val="002060"/>
                </a:solidFill>
              </a:rPr>
              <a:t> </a:t>
            </a:r>
            <a:r>
              <a:rPr lang="en-US" altLang="ja-JP" sz="1800" kern="2000" dirty="0" err="1">
                <a:solidFill>
                  <a:srgbClr val="002060"/>
                </a:solidFill>
              </a:rPr>
              <a:t>hasil</a:t>
            </a:r>
            <a:r>
              <a:rPr lang="en-US" altLang="ja-JP" sz="1800" kern="2000" dirty="0">
                <a:solidFill>
                  <a:srgbClr val="002060"/>
                </a:solidFill>
              </a:rPr>
              <a:t> </a:t>
            </a:r>
            <a:r>
              <a:rPr lang="en-US" altLang="ja-JP" sz="1800" kern="2000" dirty="0" err="1">
                <a:solidFill>
                  <a:srgbClr val="002060"/>
                </a:solidFill>
              </a:rPr>
              <a:t>interaksi</a:t>
            </a:r>
            <a:r>
              <a:rPr lang="en-US" altLang="ja-JP" sz="1800" kern="2000" dirty="0">
                <a:solidFill>
                  <a:srgbClr val="002060"/>
                </a:solidFill>
              </a:rPr>
              <a:t> </a:t>
            </a:r>
            <a:r>
              <a:rPr lang="en-US" altLang="ja-JP" sz="1800" kern="2000" dirty="0" err="1">
                <a:solidFill>
                  <a:srgbClr val="002060"/>
                </a:solidFill>
              </a:rPr>
              <a:t>antarwarga</a:t>
            </a:r>
            <a:endParaRPr lang="ja-JP" altLang="en-US" sz="1800" kern="2000" dirty="0">
              <a:solidFill>
                <a:srgbClr val="002060"/>
              </a:solidFill>
            </a:endParaRPr>
          </a:p>
        </p:txBody>
      </p:sp>
      <p:sp>
        <p:nvSpPr>
          <p:cNvPr id="52" name="テキスト プレースホルダー 6">
            <a:extLst>
              <a:ext uri="{FF2B5EF4-FFF2-40B4-BE49-F238E27FC236}">
                <a16:creationId xmlns:a16="http://schemas.microsoft.com/office/drawing/2014/main" xmlns="" id="{8F362FEB-1630-B240-E6C2-377782244D2C}"/>
              </a:ext>
            </a:extLst>
          </p:cNvPr>
          <p:cNvSpPr txBox="1">
            <a:spLocks/>
          </p:cNvSpPr>
          <p:nvPr/>
        </p:nvSpPr>
        <p:spPr>
          <a:xfrm>
            <a:off x="3515956" y="1445863"/>
            <a:ext cx="4648200" cy="723903"/>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chemeClr val="accent6">
                    <a:lumMod val="50000"/>
                  </a:schemeClr>
                </a:solidFill>
              </a:rPr>
              <a:t>Disebarkan</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antar</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sesama</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warga</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masyarakat</a:t>
            </a:r>
            <a:endParaRPr lang="ja-JP" altLang="en-US" sz="1800" kern="2000" dirty="0">
              <a:solidFill>
                <a:schemeClr val="accent6">
                  <a:lumMod val="50000"/>
                </a:schemeClr>
              </a:solidFill>
            </a:endParaRPr>
          </a:p>
        </p:txBody>
      </p:sp>
      <p:sp>
        <p:nvSpPr>
          <p:cNvPr id="53" name="テキスト プレースホルダー 6">
            <a:extLst>
              <a:ext uri="{FF2B5EF4-FFF2-40B4-BE49-F238E27FC236}">
                <a16:creationId xmlns:a16="http://schemas.microsoft.com/office/drawing/2014/main" xmlns="" id="{90504E4B-EF2B-3F7B-0564-0A633F1A5E86}"/>
              </a:ext>
            </a:extLst>
          </p:cNvPr>
          <p:cNvSpPr txBox="1">
            <a:spLocks/>
          </p:cNvSpPr>
          <p:nvPr/>
        </p:nvSpPr>
        <p:spPr>
          <a:xfrm>
            <a:off x="3821914" y="2036001"/>
            <a:ext cx="4871888" cy="361952"/>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rgbClr val="002060"/>
                </a:solidFill>
              </a:rPr>
              <a:t>Terbentuk</a:t>
            </a:r>
            <a:r>
              <a:rPr lang="en-US" altLang="ja-JP" sz="1800" kern="2000" dirty="0">
                <a:solidFill>
                  <a:srgbClr val="002060"/>
                </a:solidFill>
              </a:rPr>
              <a:t> </a:t>
            </a:r>
            <a:r>
              <a:rPr lang="en-US" altLang="ja-JP" sz="1800" kern="2000" dirty="0" err="1">
                <a:solidFill>
                  <a:srgbClr val="002060"/>
                </a:solidFill>
              </a:rPr>
              <a:t>melalui</a:t>
            </a:r>
            <a:r>
              <a:rPr lang="en-US" altLang="ja-JP" sz="1800" kern="2000" dirty="0">
                <a:solidFill>
                  <a:srgbClr val="002060"/>
                </a:solidFill>
              </a:rPr>
              <a:t> </a:t>
            </a:r>
            <a:r>
              <a:rPr lang="en-US" altLang="ja-JP" sz="1800" kern="2000" dirty="0" err="1">
                <a:solidFill>
                  <a:srgbClr val="002060"/>
                </a:solidFill>
              </a:rPr>
              <a:t>sosialisasi</a:t>
            </a:r>
            <a:endParaRPr lang="ja-JP" altLang="en-US" sz="1800" kern="2000" dirty="0">
              <a:solidFill>
                <a:srgbClr val="002060"/>
              </a:solidFill>
            </a:endParaRPr>
          </a:p>
        </p:txBody>
      </p:sp>
      <p:sp>
        <p:nvSpPr>
          <p:cNvPr id="54" name="テキスト プレースホルダー 6">
            <a:extLst>
              <a:ext uri="{FF2B5EF4-FFF2-40B4-BE49-F238E27FC236}">
                <a16:creationId xmlns:a16="http://schemas.microsoft.com/office/drawing/2014/main" xmlns="" id="{36A3FEC8-1C2A-363A-DB3B-2C6213FED3C6}"/>
              </a:ext>
            </a:extLst>
          </p:cNvPr>
          <p:cNvSpPr txBox="1">
            <a:spLocks/>
          </p:cNvSpPr>
          <p:nvPr/>
        </p:nvSpPr>
        <p:spPr>
          <a:xfrm>
            <a:off x="3520096" y="2502518"/>
            <a:ext cx="5547704" cy="742952"/>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a:solidFill>
                  <a:schemeClr val="accent6">
                    <a:lumMod val="50000"/>
                  </a:schemeClr>
                </a:solidFill>
              </a:rPr>
              <a:t>Bagian </a:t>
            </a:r>
            <a:r>
              <a:rPr lang="en-US" altLang="ja-JP" sz="1800" kern="2000" dirty="0" err="1">
                <a:solidFill>
                  <a:schemeClr val="accent6">
                    <a:lumMod val="50000"/>
                  </a:schemeClr>
                </a:solidFill>
              </a:rPr>
              <a:t>dari</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usaha</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pemenuhan</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kebutuhan</a:t>
            </a:r>
            <a:r>
              <a:rPr lang="en-US" altLang="ja-JP" sz="1800" kern="2000" dirty="0">
                <a:solidFill>
                  <a:schemeClr val="accent6">
                    <a:lumMod val="50000"/>
                  </a:schemeClr>
                </a:solidFill>
              </a:rPr>
              <a:t> dan </a:t>
            </a:r>
            <a:r>
              <a:rPr lang="en-US" altLang="ja-JP" sz="1800" kern="2000" dirty="0" err="1">
                <a:solidFill>
                  <a:schemeClr val="accent6">
                    <a:lumMod val="50000"/>
                  </a:schemeClr>
                </a:solidFill>
              </a:rPr>
              <a:t>kepuasan</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sosial</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manusia</a:t>
            </a:r>
            <a:endParaRPr lang="ja-JP" altLang="en-US" sz="1800" kern="2000" dirty="0">
              <a:solidFill>
                <a:schemeClr val="accent6">
                  <a:lumMod val="50000"/>
                </a:schemeClr>
              </a:solidFill>
            </a:endParaRPr>
          </a:p>
        </p:txBody>
      </p:sp>
      <p:sp>
        <p:nvSpPr>
          <p:cNvPr id="55" name="円/楕円 9">
            <a:extLst>
              <a:ext uri="{FF2B5EF4-FFF2-40B4-BE49-F238E27FC236}">
                <a16:creationId xmlns:a16="http://schemas.microsoft.com/office/drawing/2014/main" xmlns="" id="{6CA7D903-C5E0-2A55-3560-950523A6E1CE}"/>
              </a:ext>
            </a:extLst>
          </p:cNvPr>
          <p:cNvSpPr/>
          <p:nvPr/>
        </p:nvSpPr>
        <p:spPr>
          <a:xfrm>
            <a:off x="2049049" y="3365679"/>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56" name="直線コネクタ 23">
            <a:extLst>
              <a:ext uri="{FF2B5EF4-FFF2-40B4-BE49-F238E27FC236}">
                <a16:creationId xmlns:a16="http://schemas.microsoft.com/office/drawing/2014/main" xmlns="" id="{5F5D129F-3CAF-93FE-2688-35882A64DB3C}"/>
              </a:ext>
            </a:extLst>
          </p:cNvPr>
          <p:cNvCxnSpPr>
            <a:stCxn id="55" idx="6"/>
          </p:cNvCxnSpPr>
          <p:nvPr/>
        </p:nvCxnSpPr>
        <p:spPr>
          <a:xfrm>
            <a:off x="2409089" y="3545699"/>
            <a:ext cx="859160" cy="0"/>
          </a:xfrm>
          <a:prstGeom prst="line">
            <a:avLst/>
          </a:prstGeom>
          <a:noFill/>
          <a:ln w="12700" cap="flat" cmpd="sng" algn="ctr">
            <a:solidFill>
              <a:srgbClr val="0098BF"/>
            </a:solidFill>
            <a:prstDash val="dash"/>
            <a:headEnd type="none" w="med" len="med"/>
            <a:tailEnd type="none" w="med" len="med"/>
          </a:ln>
          <a:effectLst/>
        </p:spPr>
      </p:cxnSp>
      <p:sp>
        <p:nvSpPr>
          <p:cNvPr id="57" name="テキスト プレースホルダー 6">
            <a:extLst>
              <a:ext uri="{FF2B5EF4-FFF2-40B4-BE49-F238E27FC236}">
                <a16:creationId xmlns:a16="http://schemas.microsoft.com/office/drawing/2014/main" xmlns="" id="{479C609F-E53F-104F-5177-A21EFD7BF6D9}"/>
              </a:ext>
            </a:extLst>
          </p:cNvPr>
          <p:cNvSpPr txBox="1">
            <a:spLocks/>
          </p:cNvSpPr>
          <p:nvPr/>
        </p:nvSpPr>
        <p:spPr>
          <a:xfrm>
            <a:off x="3268249" y="3289478"/>
            <a:ext cx="5266151" cy="519499"/>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a:solidFill>
                  <a:srgbClr val="002060"/>
                </a:solidFill>
              </a:rPr>
              <a:t>Dapat </a:t>
            </a:r>
            <a:r>
              <a:rPr lang="en-US" altLang="ja-JP" sz="1800" kern="2000" dirty="0" err="1">
                <a:solidFill>
                  <a:srgbClr val="002060"/>
                </a:solidFill>
              </a:rPr>
              <a:t>memengaruhi</a:t>
            </a:r>
            <a:r>
              <a:rPr lang="en-US" altLang="ja-JP" sz="1800" kern="2000" dirty="0">
                <a:solidFill>
                  <a:srgbClr val="002060"/>
                </a:solidFill>
              </a:rPr>
              <a:t> </a:t>
            </a:r>
            <a:r>
              <a:rPr lang="en-US" altLang="ja-JP" sz="1800" kern="2000" dirty="0" err="1">
                <a:solidFill>
                  <a:srgbClr val="002060"/>
                </a:solidFill>
              </a:rPr>
              <a:t>perkembangan</a:t>
            </a:r>
            <a:r>
              <a:rPr lang="en-US" altLang="ja-JP" sz="1800" kern="2000" dirty="0">
                <a:solidFill>
                  <a:srgbClr val="002060"/>
                </a:solidFill>
              </a:rPr>
              <a:t> </a:t>
            </a:r>
            <a:r>
              <a:rPr lang="en-US" altLang="ja-JP" sz="1800" kern="2000" dirty="0" err="1">
                <a:solidFill>
                  <a:srgbClr val="002060"/>
                </a:solidFill>
              </a:rPr>
              <a:t>diri</a:t>
            </a:r>
            <a:r>
              <a:rPr lang="en-US" altLang="ja-JP" sz="1800" kern="2000" dirty="0">
                <a:solidFill>
                  <a:srgbClr val="002060"/>
                </a:solidFill>
              </a:rPr>
              <a:t> </a:t>
            </a:r>
            <a:r>
              <a:rPr lang="en-US" altLang="ja-JP" sz="1800" kern="2000" dirty="0" err="1">
                <a:solidFill>
                  <a:srgbClr val="002060"/>
                </a:solidFill>
              </a:rPr>
              <a:t>seseorang</a:t>
            </a:r>
            <a:endParaRPr lang="ja-JP" altLang="en-US" sz="1800" kern="2000" dirty="0">
              <a:solidFill>
                <a:srgbClr val="002060"/>
              </a:solidFill>
            </a:endParaRPr>
          </a:p>
        </p:txBody>
      </p:sp>
      <p:sp>
        <p:nvSpPr>
          <p:cNvPr id="58" name="円/楕円 10">
            <a:extLst>
              <a:ext uri="{FF2B5EF4-FFF2-40B4-BE49-F238E27FC236}">
                <a16:creationId xmlns:a16="http://schemas.microsoft.com/office/drawing/2014/main" xmlns="" id="{EC786CE8-C6E4-E203-B5C2-3615A1EDBBE7}"/>
              </a:ext>
            </a:extLst>
          </p:cNvPr>
          <p:cNvSpPr/>
          <p:nvPr/>
        </p:nvSpPr>
        <p:spPr>
          <a:xfrm>
            <a:off x="1236470" y="3768760"/>
            <a:ext cx="360040" cy="360040"/>
          </a:xfrm>
          <a:prstGeom prst="ellipse">
            <a:avLst/>
          </a:prstGeom>
          <a:solidFill>
            <a:srgbClr val="0098BF"/>
          </a:solidFill>
          <a:ln w="762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Roboto Light"/>
              <a:cs typeface="+mn-cs"/>
            </a:endParaRPr>
          </a:p>
        </p:txBody>
      </p:sp>
      <p:cxnSp>
        <p:nvCxnSpPr>
          <p:cNvPr id="59" name="直線コネクタ 20">
            <a:extLst>
              <a:ext uri="{FF2B5EF4-FFF2-40B4-BE49-F238E27FC236}">
                <a16:creationId xmlns:a16="http://schemas.microsoft.com/office/drawing/2014/main" xmlns="" id="{2060A3F8-9112-965F-85C7-BB429AB7E792}"/>
              </a:ext>
            </a:extLst>
          </p:cNvPr>
          <p:cNvCxnSpPr>
            <a:stCxn id="58" idx="6"/>
          </p:cNvCxnSpPr>
          <p:nvPr/>
        </p:nvCxnSpPr>
        <p:spPr>
          <a:xfrm>
            <a:off x="1596510" y="3948780"/>
            <a:ext cx="1118105" cy="0"/>
          </a:xfrm>
          <a:prstGeom prst="line">
            <a:avLst/>
          </a:prstGeom>
          <a:noFill/>
          <a:ln w="12700" cap="flat" cmpd="sng" algn="ctr">
            <a:solidFill>
              <a:srgbClr val="0098BF"/>
            </a:solidFill>
            <a:prstDash val="dash"/>
            <a:headEnd type="none" w="med" len="med"/>
            <a:tailEnd type="none" w="med" len="med"/>
          </a:ln>
          <a:effectLst/>
        </p:spPr>
      </p:cxnSp>
      <p:sp>
        <p:nvSpPr>
          <p:cNvPr id="60" name="テキスト プレースホルダー 6">
            <a:extLst>
              <a:ext uri="{FF2B5EF4-FFF2-40B4-BE49-F238E27FC236}">
                <a16:creationId xmlns:a16="http://schemas.microsoft.com/office/drawing/2014/main" xmlns="" id="{C985596B-538F-ED5C-137F-18344A543F23}"/>
              </a:ext>
            </a:extLst>
          </p:cNvPr>
          <p:cNvSpPr txBox="1">
            <a:spLocks/>
          </p:cNvSpPr>
          <p:nvPr/>
        </p:nvSpPr>
        <p:spPr>
          <a:xfrm>
            <a:off x="2819400" y="3685614"/>
            <a:ext cx="6048385" cy="723903"/>
          </a:xfrm>
          <a:prstGeom prst="rect">
            <a:avLst/>
          </a:prstGeom>
        </p:spPr>
        <p:txBody>
          <a:bodyPr vert="horz" lIns="163275" tIns="81638" rIns="163275" bIns="81638" rtlCol="0" anchor="t">
            <a:no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lvl="0">
              <a:defRPr/>
            </a:pPr>
            <a:r>
              <a:rPr lang="en-US" altLang="ja-JP" sz="1800" kern="2000" dirty="0" err="1">
                <a:solidFill>
                  <a:schemeClr val="accent6">
                    <a:lumMod val="50000"/>
                  </a:schemeClr>
                </a:solidFill>
              </a:rPr>
              <a:t>Cenderung</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berkaitan</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satu</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sama</a:t>
            </a:r>
            <a:r>
              <a:rPr lang="en-US" altLang="ja-JP" sz="1800" kern="2000" dirty="0">
                <a:solidFill>
                  <a:schemeClr val="accent6">
                    <a:lumMod val="50000"/>
                  </a:schemeClr>
                </a:solidFill>
              </a:rPr>
              <a:t> lain dan </a:t>
            </a:r>
            <a:r>
              <a:rPr lang="en-US" altLang="ja-JP" sz="1800" kern="2000" dirty="0" err="1">
                <a:solidFill>
                  <a:schemeClr val="accent6">
                    <a:lumMod val="50000"/>
                  </a:schemeClr>
                </a:solidFill>
              </a:rPr>
              <a:t>membentuk</a:t>
            </a:r>
            <a:r>
              <a:rPr lang="en-US" altLang="ja-JP" sz="1800" kern="2000" dirty="0">
                <a:solidFill>
                  <a:schemeClr val="accent6">
                    <a:lumMod val="50000"/>
                  </a:schemeClr>
                </a:solidFill>
              </a:rPr>
              <a:t> </a:t>
            </a:r>
            <a:r>
              <a:rPr lang="en-US" altLang="ja-JP" sz="1800" kern="2000" dirty="0" err="1">
                <a:solidFill>
                  <a:schemeClr val="accent6">
                    <a:lumMod val="50000"/>
                  </a:schemeClr>
                </a:solidFill>
              </a:rPr>
              <a:t>nilai</a:t>
            </a:r>
            <a:endParaRPr lang="ja-JP" altLang="en-US" sz="1800" kern="2000" dirty="0">
              <a:solidFill>
                <a:schemeClr val="accent6">
                  <a:lumMod val="50000"/>
                </a:schemeClr>
              </a:solidFill>
            </a:endParaRPr>
          </a:p>
        </p:txBody>
      </p:sp>
    </p:spTree>
    <p:extLst>
      <p:ext uri="{BB962C8B-B14F-4D97-AF65-F5344CB8AC3E}">
        <p14:creationId xmlns:p14="http://schemas.microsoft.com/office/powerpoint/2010/main" val="185806152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0"/>
                                  </p:stCondLst>
                                  <p:endCondLst>
                                    <p:cond evt="begin" delay="0">
                                      <p:tn val="5"/>
                                    </p:cond>
                                  </p:end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left)">
                                      <p:cBhvr>
                                        <p:cTn id="7" dur="1000"/>
                                        <p:tgtEl>
                                          <p:spTgt spid="17">
                                            <p:txEl>
                                              <p:pRg st="0" end="0"/>
                                            </p:txEl>
                                          </p:spTgt>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par>
                                <p:cTn id="20" presetID="22" presetClass="entr" presetSubtype="8" fill="hold" nodeType="withEffect">
                                  <p:stCondLst>
                                    <p:cond delay="5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50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500"/>
                                        <p:tgtEl>
                                          <p:spTgt spid="47"/>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22" presetClass="entr" presetSubtype="8" fill="hold" nodeType="withEffect">
                                  <p:stCondLst>
                                    <p:cond delay="500"/>
                                  </p:stCondLst>
                                  <p:childTnLst>
                                    <p:set>
                                      <p:cBhvr>
                                        <p:cTn id="30" dur="1" fill="hold">
                                          <p:stCondLst>
                                            <p:cond delay="0"/>
                                          </p:stCondLst>
                                        </p:cTn>
                                        <p:tgtEl>
                                          <p:spTgt spid="48"/>
                                        </p:tgtEl>
                                        <p:attrNameLst>
                                          <p:attrName>style.visibility</p:attrName>
                                        </p:attrNameLst>
                                      </p:cBhvr>
                                      <p:to>
                                        <p:strVal val="visible"/>
                                      </p:to>
                                    </p:set>
                                    <p:animEffect transition="in" filter="wipe(left)">
                                      <p:cBhvr>
                                        <p:cTn id="31" dur="500"/>
                                        <p:tgtEl>
                                          <p:spTgt spid="4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par>
                                <p:cTn id="35" presetID="22" presetClass="entr" presetSubtype="8" fill="hold" nodeType="withEffect">
                                  <p:stCondLst>
                                    <p:cond delay="50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par>
                          <p:cTn id="38" fill="hold">
                            <p:stCondLst>
                              <p:cond delay="1000"/>
                            </p:stCondLst>
                            <p:childTnLst>
                              <p:par>
                                <p:cTn id="39" presetID="2" presetClass="entr" presetSubtype="2" decel="100000" fill="hold" grpId="0" nodeType="afterEffect">
                                  <p:stCondLst>
                                    <p:cond delay="0"/>
                                  </p:stCondLst>
                                  <p:childTnLst>
                                    <p:set>
                                      <p:cBhvr>
                                        <p:cTn id="40" dur="1" fill="hold">
                                          <p:stCondLst>
                                            <p:cond delay="0"/>
                                          </p:stCondLst>
                                        </p:cTn>
                                        <p:tgtEl>
                                          <p:spTgt spid="51">
                                            <p:txEl>
                                              <p:pRg st="0" end="0"/>
                                            </p:txEl>
                                          </p:spTgt>
                                        </p:tgtEl>
                                        <p:attrNameLst>
                                          <p:attrName>style.visibility</p:attrName>
                                        </p:attrNameLst>
                                      </p:cBhvr>
                                      <p:to>
                                        <p:strVal val="visible"/>
                                      </p:to>
                                    </p:set>
                                    <p:anim calcmode="lin" valueType="num">
                                      <p:cBhvr additive="base">
                                        <p:cTn id="41" dur="10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42" dur="10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2" decel="100000" fill="hold" grpId="0" nodeType="afterEffect">
                                  <p:stCondLst>
                                    <p:cond delay="0"/>
                                  </p:stCondLst>
                                  <p:childTnLst>
                                    <p:set>
                                      <p:cBhvr>
                                        <p:cTn id="45" dur="1" fill="hold">
                                          <p:stCondLst>
                                            <p:cond delay="0"/>
                                          </p:stCondLst>
                                        </p:cTn>
                                        <p:tgtEl>
                                          <p:spTgt spid="52">
                                            <p:txEl>
                                              <p:pRg st="0" end="0"/>
                                            </p:txEl>
                                          </p:spTgt>
                                        </p:tgtEl>
                                        <p:attrNameLst>
                                          <p:attrName>style.visibility</p:attrName>
                                        </p:attrNameLst>
                                      </p:cBhvr>
                                      <p:to>
                                        <p:strVal val="visible"/>
                                      </p:to>
                                    </p:set>
                                    <p:anim calcmode="lin" valueType="num">
                                      <p:cBhvr additive="base">
                                        <p:cTn id="46" dur="10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47" dur="10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 presetClass="entr" presetSubtype="2" decel="100000" fill="hold" grpId="0" nodeType="afterEffect">
                                  <p:stCondLst>
                                    <p:cond delay="0"/>
                                  </p:stCondLst>
                                  <p:childTnLst>
                                    <p:set>
                                      <p:cBhvr>
                                        <p:cTn id="50" dur="1" fill="hold">
                                          <p:stCondLst>
                                            <p:cond delay="0"/>
                                          </p:stCondLst>
                                        </p:cTn>
                                        <p:tgtEl>
                                          <p:spTgt spid="53">
                                            <p:txEl>
                                              <p:pRg st="0" end="0"/>
                                            </p:txEl>
                                          </p:spTgt>
                                        </p:tgtEl>
                                        <p:attrNameLst>
                                          <p:attrName>style.visibility</p:attrName>
                                        </p:attrNameLst>
                                      </p:cBhvr>
                                      <p:to>
                                        <p:strVal val="visible"/>
                                      </p:to>
                                    </p:set>
                                    <p:anim calcmode="lin" valueType="num">
                                      <p:cBhvr additive="base">
                                        <p:cTn id="51" dur="10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52" dur="10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2" presetClass="entr" presetSubtype="2" decel="100000" fill="hold" grpId="0" nodeType="afterEffect">
                                  <p:stCondLst>
                                    <p:cond delay="0"/>
                                  </p:stCondLst>
                                  <p:childTnLst>
                                    <p:set>
                                      <p:cBhvr>
                                        <p:cTn id="55" dur="1" fill="hold">
                                          <p:stCondLst>
                                            <p:cond delay="0"/>
                                          </p:stCondLst>
                                        </p:cTn>
                                        <p:tgtEl>
                                          <p:spTgt spid="54">
                                            <p:txEl>
                                              <p:pRg st="0" end="0"/>
                                            </p:txEl>
                                          </p:spTgt>
                                        </p:tgtEl>
                                        <p:attrNameLst>
                                          <p:attrName>style.visibility</p:attrName>
                                        </p:attrNameLst>
                                      </p:cBhvr>
                                      <p:to>
                                        <p:strVal val="visible"/>
                                      </p:to>
                                    </p:set>
                                    <p:anim calcmode="lin" valueType="num">
                                      <p:cBhvr additive="base">
                                        <p:cTn id="56" dur="10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7" dur="1000" fill="hold"/>
                                        <p:tgtEl>
                                          <p:spTgt spid="54">
                                            <p:txEl>
                                              <p:pRg st="0" end="0"/>
                                            </p:txEl>
                                          </p:spTgt>
                                        </p:tgtEl>
                                        <p:attrNameLst>
                                          <p:attrName>ppt_y</p:attrName>
                                        </p:attrNameLst>
                                      </p:cBhvr>
                                      <p:tavLst>
                                        <p:tav tm="0">
                                          <p:val>
                                            <p:strVal val="#ppt_y"/>
                                          </p:val>
                                        </p:tav>
                                        <p:tav tm="100000">
                                          <p:val>
                                            <p:strVal val="#ppt_y"/>
                                          </p:val>
                                        </p:tav>
                                      </p:tavLst>
                                    </p:anim>
                                  </p:childTnLst>
                                </p:cTn>
                              </p:par>
                              <p:par>
                                <p:cTn id="58" presetID="10" presetClass="entr" presetSubtype="0" fill="hold" grpId="0" nodeType="withEffect">
                                  <p:stCondLst>
                                    <p:cond delay="500"/>
                                  </p:stCondLst>
                                  <p:childTnLst>
                                    <p:set>
                                      <p:cBhvr>
                                        <p:cTn id="59" dur="1" fill="hold">
                                          <p:stCondLst>
                                            <p:cond delay="0"/>
                                          </p:stCondLst>
                                        </p:cTn>
                                        <p:tgtEl>
                                          <p:spTgt spid="55"/>
                                        </p:tgtEl>
                                        <p:attrNameLst>
                                          <p:attrName>style.visibility</p:attrName>
                                        </p:attrNameLst>
                                      </p:cBhvr>
                                      <p:to>
                                        <p:strVal val="visible"/>
                                      </p:to>
                                    </p:set>
                                    <p:animEffect transition="in" filter="fade">
                                      <p:cBhvr>
                                        <p:cTn id="60" dur="500"/>
                                        <p:tgtEl>
                                          <p:spTgt spid="55"/>
                                        </p:tgtEl>
                                      </p:cBhvr>
                                    </p:animEffect>
                                  </p:childTnLst>
                                </p:cTn>
                              </p:par>
                              <p:par>
                                <p:cTn id="61" presetID="22" presetClass="entr" presetSubtype="8" fill="hold" nodeType="withEffect">
                                  <p:stCondLst>
                                    <p:cond delay="500"/>
                                  </p:stCondLst>
                                  <p:childTnLst>
                                    <p:set>
                                      <p:cBhvr>
                                        <p:cTn id="62" dur="1" fill="hold">
                                          <p:stCondLst>
                                            <p:cond delay="0"/>
                                          </p:stCondLst>
                                        </p:cTn>
                                        <p:tgtEl>
                                          <p:spTgt spid="56"/>
                                        </p:tgtEl>
                                        <p:attrNameLst>
                                          <p:attrName>style.visibility</p:attrName>
                                        </p:attrNameLst>
                                      </p:cBhvr>
                                      <p:to>
                                        <p:strVal val="visible"/>
                                      </p:to>
                                    </p:set>
                                    <p:animEffect transition="in" filter="wipe(left)">
                                      <p:cBhvr>
                                        <p:cTn id="63" dur="500"/>
                                        <p:tgtEl>
                                          <p:spTgt spid="56"/>
                                        </p:tgtEl>
                                      </p:cBhvr>
                                    </p:animEffect>
                                  </p:childTnLst>
                                </p:cTn>
                              </p:par>
                            </p:childTnLst>
                          </p:cTn>
                        </p:par>
                        <p:par>
                          <p:cTn id="64" fill="hold">
                            <p:stCondLst>
                              <p:cond delay="5000"/>
                            </p:stCondLst>
                            <p:childTnLst>
                              <p:par>
                                <p:cTn id="65" presetID="2" presetClass="entr" presetSubtype="2" decel="100000" fill="hold" grpId="0" nodeType="after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anim calcmode="lin" valueType="num">
                                      <p:cBhvr additive="base">
                                        <p:cTn id="6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6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69" presetID="10" presetClass="entr" presetSubtype="0" fill="hold" grpId="0" nodeType="withEffect">
                                  <p:stCondLst>
                                    <p:cond delay="20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childTnLst>
                                </p:cTn>
                              </p:par>
                              <p:par>
                                <p:cTn id="72" presetID="22" presetClass="entr" presetSubtype="8" fill="hold" nodeType="withEffect">
                                  <p:stCondLst>
                                    <p:cond delay="500"/>
                                  </p:stCondLst>
                                  <p:childTnLst>
                                    <p:set>
                                      <p:cBhvr>
                                        <p:cTn id="73" dur="1" fill="hold">
                                          <p:stCondLst>
                                            <p:cond delay="0"/>
                                          </p:stCondLst>
                                        </p:cTn>
                                        <p:tgtEl>
                                          <p:spTgt spid="59"/>
                                        </p:tgtEl>
                                        <p:attrNameLst>
                                          <p:attrName>style.visibility</p:attrName>
                                        </p:attrNameLst>
                                      </p:cBhvr>
                                      <p:to>
                                        <p:strVal val="visible"/>
                                      </p:to>
                                    </p:set>
                                    <p:animEffect transition="in" filter="wipe(left)">
                                      <p:cBhvr>
                                        <p:cTn id="74" dur="500"/>
                                        <p:tgtEl>
                                          <p:spTgt spid="59"/>
                                        </p:tgtEl>
                                      </p:cBhvr>
                                    </p:animEffect>
                                  </p:childTnLst>
                                </p:cTn>
                              </p:par>
                            </p:childTnLst>
                          </p:cTn>
                        </p:par>
                        <p:par>
                          <p:cTn id="75" fill="hold">
                            <p:stCondLst>
                              <p:cond delay="6000"/>
                            </p:stCondLst>
                            <p:childTnLst>
                              <p:par>
                                <p:cTn id="76" presetID="2" presetClass="entr" presetSubtype="2" decel="100000" fill="hold" grpId="0" nodeType="afterEffect">
                                  <p:stCondLst>
                                    <p:cond delay="0"/>
                                  </p:stCondLst>
                                  <p:childTnLst>
                                    <p:set>
                                      <p:cBhvr>
                                        <p:cTn id="77" dur="1" fill="hold">
                                          <p:stCondLst>
                                            <p:cond delay="0"/>
                                          </p:stCondLst>
                                        </p:cTn>
                                        <p:tgtEl>
                                          <p:spTgt spid="60">
                                            <p:txEl>
                                              <p:pRg st="0" end="0"/>
                                            </p:txEl>
                                          </p:spTgt>
                                        </p:tgtEl>
                                        <p:attrNameLst>
                                          <p:attrName>style.visibility</p:attrName>
                                        </p:attrNameLst>
                                      </p:cBhvr>
                                      <p:to>
                                        <p:strVal val="visible"/>
                                      </p:to>
                                    </p:set>
                                    <p:anim calcmode="lin" valueType="num">
                                      <p:cBhvr additive="base">
                                        <p:cTn id="78" dur="10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79" dur="10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41" grpId="0" animBg="1"/>
      <p:bldP spid="42" grpId="0"/>
      <p:bldP spid="43" grpId="0" animBg="1"/>
      <p:bldP spid="44" grpId="0" animBg="1"/>
      <p:bldP spid="45" grpId="0" animBg="1"/>
      <p:bldP spid="49" grpId="0" animBg="1"/>
      <p:bldP spid="51" grpId="0" build="allAtOnce">
        <p:tmplLst>
          <p:tmpl lvl="1">
            <p:tnLst>
              <p:par>
                <p:cTn presetID="2" presetClass="entr" presetSubtype="2"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1+#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allAtOnce">
        <p:tmplLst>
          <p:tmpl lvl="1">
            <p:tnLst>
              <p:par>
                <p:cTn presetID="2" presetClass="entr" presetSubtype="2"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allAtOnce">
        <p:tmplLst>
          <p:tmpl lvl="1">
            <p:tnLst>
              <p:par>
                <p:cTn presetID="2" presetClass="entr" presetSubtype="2" decel="10000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allAtOnce">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7" grpId="0" build="allAtOnce">
        <p:tmplLst>
          <p:tmpl lvl="1">
            <p:tnLst>
              <p:par>
                <p:cTn presetID="2" presetClass="entr" presetSubtype="2"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60" grpId="0" build="allAtOnce">
        <p:tmplLst>
          <p:tmpl lvl="1">
            <p:tnLst>
              <p:par>
                <p:cTn presetID="2" presetClass="entr" presetSubtype="2"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xmlns="" id="{1E99B3D1-75FD-05B2-434A-09147D11838F}"/>
              </a:ext>
            </a:extLst>
          </p:cNvPr>
          <p:cNvGraphicFramePr>
            <a:graphicFrameLocks noGrp="1"/>
          </p:cNvGraphicFramePr>
          <p:nvPr>
            <p:extLst>
              <p:ext uri="{D42A27DB-BD31-4B8C-83A1-F6EECF244321}">
                <p14:modId xmlns:p14="http://schemas.microsoft.com/office/powerpoint/2010/main" val="2706121643"/>
              </p:ext>
            </p:extLst>
          </p:nvPr>
        </p:nvGraphicFramePr>
        <p:xfrm>
          <a:off x="304800" y="1300016"/>
          <a:ext cx="8369996" cy="3140189"/>
        </p:xfrm>
        <a:graphic>
          <a:graphicData uri="http://schemas.openxmlformats.org/drawingml/2006/table">
            <a:tbl>
              <a:tblPr firstRow="1" bandRow="1">
                <a:tableStyleId>{5C22544A-7EE6-4342-B048-85BDC9FD1C3A}</a:tableStyleId>
              </a:tblPr>
              <a:tblGrid>
                <a:gridCol w="1295400">
                  <a:extLst>
                    <a:ext uri="{9D8B030D-6E8A-4147-A177-3AD203B41FA5}">
                      <a16:colId xmlns:a16="http://schemas.microsoft.com/office/drawing/2014/main" xmlns="" val="4065933275"/>
                    </a:ext>
                  </a:extLst>
                </a:gridCol>
                <a:gridCol w="7074596">
                  <a:extLst>
                    <a:ext uri="{9D8B030D-6E8A-4147-A177-3AD203B41FA5}">
                      <a16:colId xmlns:a16="http://schemas.microsoft.com/office/drawing/2014/main" xmlns="" val="2505659898"/>
                    </a:ext>
                  </a:extLst>
                </a:gridCol>
              </a:tblGrid>
              <a:tr h="514127">
                <a:tc>
                  <a:txBody>
                    <a:bodyPr/>
                    <a:lstStyle/>
                    <a:p>
                      <a:pPr algn="ctr"/>
                      <a:r>
                        <a:rPr lang="en-US" dirty="0"/>
                        <a:t>Nilai</a:t>
                      </a:r>
                      <a:endParaRPr lang="id-ID" dirty="0"/>
                    </a:p>
                  </a:txBody>
                  <a:tcPr/>
                </a:tc>
                <a:tc>
                  <a:txBody>
                    <a:bodyPr/>
                    <a:lstStyle/>
                    <a:p>
                      <a:pPr algn="ctr"/>
                      <a:r>
                        <a:rPr lang="en-US" sz="2000" dirty="0" err="1"/>
                        <a:t>Uraian</a:t>
                      </a:r>
                      <a:endParaRPr lang="id-ID" sz="2000" dirty="0"/>
                    </a:p>
                  </a:txBody>
                  <a:tcPr/>
                </a:tc>
                <a:extLst>
                  <a:ext uri="{0D108BD9-81ED-4DB2-BD59-A6C34878D82A}">
                    <a16:rowId xmlns:a16="http://schemas.microsoft.com/office/drawing/2014/main" xmlns="" val="156891531"/>
                  </a:ext>
                </a:extLst>
              </a:tr>
              <a:tr h="657711">
                <a:tc>
                  <a:txBody>
                    <a:bodyPr/>
                    <a:lstStyle/>
                    <a:p>
                      <a:r>
                        <a:rPr lang="en-US" dirty="0"/>
                        <a:t>Material</a:t>
                      </a:r>
                      <a:endParaRPr lang="id-ID" dirty="0"/>
                    </a:p>
                  </a:txBody>
                  <a:tcPr/>
                </a:tc>
                <a:tc>
                  <a:txBody>
                    <a:bodyPr/>
                    <a:lstStyle/>
                    <a:p>
                      <a:r>
                        <a:rPr lang="id-ID" sz="1600" dirty="0"/>
                        <a:t>Segala sesuatu yang berguna bagi unsur fisik manusia. Nilai material relatif lebih mudah diukur dengan alat ukur. Contohnya, makanan, air, dan pakaian.</a:t>
                      </a:r>
                    </a:p>
                  </a:txBody>
                  <a:tcPr/>
                </a:tc>
                <a:extLst>
                  <a:ext uri="{0D108BD9-81ED-4DB2-BD59-A6C34878D82A}">
                    <a16:rowId xmlns:a16="http://schemas.microsoft.com/office/drawing/2014/main" xmlns="" val="2040066704"/>
                  </a:ext>
                </a:extLst>
              </a:tr>
              <a:tr h="657711">
                <a:tc>
                  <a:txBody>
                    <a:bodyPr/>
                    <a:lstStyle/>
                    <a:p>
                      <a:r>
                        <a:rPr lang="en-US" dirty="0"/>
                        <a:t>Vital</a:t>
                      </a:r>
                      <a:endParaRPr lang="id-ID" dirty="0"/>
                    </a:p>
                  </a:txBody>
                  <a:tcPr/>
                </a:tc>
                <a:tc>
                  <a:txBody>
                    <a:bodyPr/>
                    <a:lstStyle/>
                    <a:p>
                      <a:r>
                        <a:rPr lang="id-ID" sz="1600" dirty="0"/>
                        <a:t>Segala sesuatu yang berguna bagi manusia untuk mengadakan kegiatan dan aktivitas. Contohnya, buku dan alat tulis bagi pelajar atau mahasiswa</a:t>
                      </a:r>
                    </a:p>
                  </a:txBody>
                  <a:tcPr/>
                </a:tc>
                <a:extLst>
                  <a:ext uri="{0D108BD9-81ED-4DB2-BD59-A6C34878D82A}">
                    <a16:rowId xmlns:a16="http://schemas.microsoft.com/office/drawing/2014/main" xmlns="" val="4215773788"/>
                  </a:ext>
                </a:extLst>
              </a:tr>
              <a:tr h="657711">
                <a:tc>
                  <a:txBody>
                    <a:bodyPr/>
                    <a:lstStyle/>
                    <a:p>
                      <a:r>
                        <a:rPr lang="en-US" dirty="0" err="1"/>
                        <a:t>Kerohanian</a:t>
                      </a:r>
                      <a:endParaRPr lang="id-ID" dirty="0"/>
                    </a:p>
                  </a:txBody>
                  <a:tcPr/>
                </a:tc>
                <a:tc>
                  <a:txBody>
                    <a:bodyPr/>
                    <a:lstStyle/>
                    <a:p>
                      <a:r>
                        <a:rPr lang="id-ID" sz="1600" dirty="0"/>
                        <a:t>Segala sesuatu yang berguna bagi batin (rohani) manusia,</a:t>
                      </a:r>
                      <a:r>
                        <a:rPr lang="en-US" sz="1600" dirty="0"/>
                        <a:t> </a:t>
                      </a:r>
                      <a:r>
                        <a:rPr lang="en-US" sz="1600" dirty="0" err="1"/>
                        <a:t>yaitu</a:t>
                      </a:r>
                      <a:r>
                        <a:rPr lang="en-US" sz="1600" dirty="0"/>
                        <a:t> :</a:t>
                      </a:r>
                      <a:r>
                        <a:rPr lang="id-ID" sz="1600" dirty="0"/>
                        <a:t> </a:t>
                      </a:r>
                      <a:endParaRPr lang="en-US" sz="1600" dirty="0"/>
                    </a:p>
                    <a:p>
                      <a:pPr marL="342900" indent="-342900">
                        <a:buAutoNum type="arabicParenR"/>
                      </a:pPr>
                      <a:r>
                        <a:rPr lang="id-ID" sz="1600" dirty="0"/>
                        <a:t>Nilai kebenaran yang bersumber pada akal manusia. </a:t>
                      </a:r>
                      <a:endParaRPr lang="en-US" sz="1600" dirty="0"/>
                    </a:p>
                    <a:p>
                      <a:pPr marL="342900" indent="-342900">
                        <a:buAutoNum type="arabicParenR"/>
                      </a:pPr>
                      <a:r>
                        <a:rPr lang="id-ID" sz="1600" dirty="0"/>
                        <a:t>Nilai keindahan yang bersumber pada rasa keindahan (estetis</a:t>
                      </a:r>
                      <a:r>
                        <a:rPr lang="en-US" sz="1600" dirty="0"/>
                        <a:t>)</a:t>
                      </a:r>
                    </a:p>
                    <a:p>
                      <a:pPr marL="342900" indent="-342900">
                        <a:buAutoNum type="arabicParenR"/>
                      </a:pPr>
                      <a:r>
                        <a:rPr lang="id-ID" sz="1600" dirty="0"/>
                        <a:t>Nilai kebaikan atau nilai moral yang bersumber pada kodrat manusia</a:t>
                      </a:r>
                      <a:endParaRPr lang="en-US" sz="1600" dirty="0"/>
                    </a:p>
                    <a:p>
                      <a:pPr marL="342900" indent="-342900">
                        <a:buAutoNum type="arabicParenR"/>
                      </a:pPr>
                      <a:r>
                        <a:rPr lang="id-ID" sz="1600" dirty="0"/>
                        <a:t>Nilai religius yang bersumber pada kepercayaan dan keyakinan manusia. </a:t>
                      </a:r>
                    </a:p>
                  </a:txBody>
                  <a:tcPr/>
                </a:tc>
                <a:extLst>
                  <a:ext uri="{0D108BD9-81ED-4DB2-BD59-A6C34878D82A}">
                    <a16:rowId xmlns:a16="http://schemas.microsoft.com/office/drawing/2014/main" xmlns="" val="1038839879"/>
                  </a:ext>
                </a:extLst>
              </a:tr>
            </a:tbl>
          </a:graphicData>
        </a:graphic>
      </p:graphicFrame>
      <p:sp>
        <p:nvSpPr>
          <p:cNvPr id="11" name="TextBox 34"/>
          <p:cNvSpPr txBox="1"/>
          <p:nvPr/>
        </p:nvSpPr>
        <p:spPr>
          <a:xfrm>
            <a:off x="0" y="133350"/>
            <a:ext cx="5943599"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A. Nilai dan Norma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27" name="テキスト プレースホルダー 6">
            <a:extLst>
              <a:ext uri="{FF2B5EF4-FFF2-40B4-BE49-F238E27FC236}">
                <a16:creationId xmlns:a16="http://schemas.microsoft.com/office/drawing/2014/main" xmlns="" id="{09BED843-EBEC-F3D1-7C35-909D2B0B00B2}"/>
              </a:ext>
            </a:extLst>
          </p:cNvPr>
          <p:cNvSpPr txBox="1">
            <a:spLocks/>
          </p:cNvSpPr>
          <p:nvPr/>
        </p:nvSpPr>
        <p:spPr>
          <a:xfrm>
            <a:off x="466188" y="670043"/>
            <a:ext cx="804722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400" i="0" spc="300" dirty="0" err="1">
                <a:solidFill>
                  <a:schemeClr val="tx1"/>
                </a:solidFill>
                <a:latin typeface="Arial" pitchFamily="34" charset="0"/>
                <a:cs typeface="Arial" pitchFamily="34" charset="0"/>
              </a:rPr>
              <a:t>Pembagian</a:t>
            </a:r>
            <a:r>
              <a:rPr kumimoji="1" lang="en-US" altLang="ja-JP" sz="2400" i="0" spc="300" dirty="0">
                <a:solidFill>
                  <a:schemeClr val="tx1"/>
                </a:solidFill>
                <a:latin typeface="Arial" pitchFamily="34" charset="0"/>
                <a:cs typeface="Arial" pitchFamily="34" charset="0"/>
              </a:rPr>
              <a:t> </a:t>
            </a:r>
            <a:r>
              <a:rPr kumimoji="1" lang="en-US" altLang="ja-JP" sz="2400" i="0" spc="300" dirty="0">
                <a:solidFill>
                  <a:schemeClr val="accent3"/>
                </a:solidFill>
                <a:latin typeface="Arial" pitchFamily="34" charset="0"/>
                <a:cs typeface="Arial" pitchFamily="34" charset="0"/>
              </a:rPr>
              <a:t>Nilai</a:t>
            </a:r>
            <a:r>
              <a:rPr kumimoji="1" lang="en-US" altLang="ja-JP" sz="2400" i="0" spc="300" dirty="0">
                <a:solidFill>
                  <a:schemeClr val="tx2"/>
                </a:solidFill>
                <a:latin typeface="Arial" pitchFamily="34" charset="0"/>
                <a:cs typeface="Arial" pitchFamily="34" charset="0"/>
              </a:rPr>
              <a:t> </a:t>
            </a:r>
            <a:r>
              <a:rPr kumimoji="1" lang="en-US" altLang="ja-JP" sz="2400" i="0" spc="300" dirty="0" err="1">
                <a:solidFill>
                  <a:schemeClr val="tx2"/>
                </a:solidFill>
                <a:latin typeface="Arial" pitchFamily="34" charset="0"/>
                <a:cs typeface="Arial" pitchFamily="34" charset="0"/>
              </a:rPr>
              <a:t>Menurut</a:t>
            </a:r>
            <a:r>
              <a:rPr kumimoji="1" lang="en-US" altLang="ja-JP" sz="2400" i="0" spc="300" dirty="0">
                <a:solidFill>
                  <a:schemeClr val="tx2"/>
                </a:solidFill>
                <a:latin typeface="Arial" pitchFamily="34" charset="0"/>
                <a:cs typeface="Arial" pitchFamily="34" charset="0"/>
              </a:rPr>
              <a:t> Prof. </a:t>
            </a:r>
            <a:r>
              <a:rPr kumimoji="1" lang="en-US" altLang="ja-JP" sz="2400" i="0" spc="300" dirty="0" err="1">
                <a:solidFill>
                  <a:schemeClr val="tx2"/>
                </a:solidFill>
                <a:latin typeface="Arial" pitchFamily="34" charset="0"/>
                <a:cs typeface="Arial" pitchFamily="34" charset="0"/>
              </a:rPr>
              <a:t>Notonegoro</a:t>
            </a:r>
            <a:endParaRPr kumimoji="1" lang="en-US" altLang="ja-JP" sz="2400" i="0" spc="3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4659963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left)">
                                      <p:cBhvr>
                                        <p:cTn id="7" dur="10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tmplLst>
          <p:tmpl lvl="1">
            <p:tnLst>
              <p:par>
                <p:cTn presetID="22" presetClass="entr" presetSubtype="8"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943599"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A. Nilai dan Norma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6" name="テキスト プレースホルダー 6">
            <a:extLst>
              <a:ext uri="{FF2B5EF4-FFF2-40B4-BE49-F238E27FC236}">
                <a16:creationId xmlns:a16="http://schemas.microsoft.com/office/drawing/2014/main" xmlns="" id="{32275802-5B00-E5C8-24ED-33C54933F7D0}"/>
              </a:ext>
            </a:extLst>
          </p:cNvPr>
          <p:cNvSpPr txBox="1">
            <a:spLocks/>
          </p:cNvSpPr>
          <p:nvPr/>
        </p:nvSpPr>
        <p:spPr>
          <a:xfrm>
            <a:off x="457200" y="679638"/>
            <a:ext cx="594360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200" i="0" spc="300" dirty="0" err="1">
                <a:solidFill>
                  <a:schemeClr val="tx1"/>
                </a:solidFill>
                <a:latin typeface="Arial" pitchFamily="34" charset="0"/>
                <a:cs typeface="Arial" pitchFamily="34" charset="0"/>
              </a:rPr>
              <a:t>Pengertian</a:t>
            </a:r>
            <a:r>
              <a:rPr kumimoji="1" lang="en-US" altLang="ja-JP" sz="2200" i="0" spc="300" dirty="0">
                <a:latin typeface="Arial" pitchFamily="34" charset="0"/>
                <a:cs typeface="Arial" pitchFamily="34" charset="0"/>
              </a:rPr>
              <a:t> </a:t>
            </a:r>
            <a:r>
              <a:rPr kumimoji="1" lang="en-US" altLang="ja-JP" sz="2200" i="0" spc="300" dirty="0">
                <a:solidFill>
                  <a:srgbClr val="C00000"/>
                </a:solidFill>
                <a:latin typeface="Arial" pitchFamily="34" charset="0"/>
                <a:cs typeface="Arial" pitchFamily="34" charset="0"/>
              </a:rPr>
              <a:t>Norma</a:t>
            </a:r>
          </a:p>
        </p:txBody>
      </p:sp>
      <p:sp>
        <p:nvSpPr>
          <p:cNvPr id="17" name="TextBox 16">
            <a:extLst>
              <a:ext uri="{FF2B5EF4-FFF2-40B4-BE49-F238E27FC236}">
                <a16:creationId xmlns:a16="http://schemas.microsoft.com/office/drawing/2014/main" xmlns="" id="{29A94A63-3D0C-B5E6-2EC1-519B27F5924F}"/>
              </a:ext>
            </a:extLst>
          </p:cNvPr>
          <p:cNvSpPr txBox="1"/>
          <p:nvPr/>
        </p:nvSpPr>
        <p:spPr>
          <a:xfrm>
            <a:off x="457200" y="1138492"/>
            <a:ext cx="5181600" cy="1477328"/>
          </a:xfrm>
          <a:prstGeom prst="rect">
            <a:avLst/>
          </a:prstGeom>
          <a:noFill/>
        </p:spPr>
        <p:txBody>
          <a:bodyPr wrap="square" rtlCol="0">
            <a:spAutoFit/>
          </a:bodyPr>
          <a:lstStyle/>
          <a:p>
            <a:pPr algn="just">
              <a:spcAft>
                <a:spcPts val="120"/>
              </a:spcAft>
            </a:pPr>
            <a:r>
              <a:rPr kumimoji="0" lang="en-US" b="0" i="0" u="none" strike="noStrike" kern="0" cap="none" normalizeH="0" baseline="0" noProof="0" dirty="0">
                <a:ln>
                  <a:noFill/>
                </a:ln>
                <a:solidFill>
                  <a:sysClr val="windowText" lastClr="000000"/>
                </a:solidFill>
                <a:effectLst/>
                <a:uLnTx/>
                <a:uFillTx/>
              </a:rPr>
              <a:t>Norma </a:t>
            </a:r>
            <a:r>
              <a:rPr kumimoji="0" lang="en-US" b="0" i="0" u="none" strike="noStrike" kern="0" cap="none" normalizeH="0" baseline="0" noProof="0" dirty="0" err="1">
                <a:ln>
                  <a:noFill/>
                </a:ln>
                <a:solidFill>
                  <a:sysClr val="windowText" lastClr="000000"/>
                </a:solidFill>
                <a:effectLst/>
                <a:uLnTx/>
                <a:uFillTx/>
              </a:rPr>
              <a:t>adalah</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aturan</a:t>
            </a:r>
            <a:r>
              <a:rPr kumimoji="0" lang="en-US" b="0" i="0" u="none" strike="noStrike" kern="0" cap="none" normalizeH="0" baseline="0" noProof="0" dirty="0">
                <a:ln>
                  <a:noFill/>
                </a:ln>
                <a:solidFill>
                  <a:sysClr val="windowText" lastClr="000000"/>
                </a:solidFill>
                <a:effectLst/>
                <a:uLnTx/>
                <a:uFillTx/>
              </a:rPr>
              <a:t> atau </a:t>
            </a:r>
            <a:r>
              <a:rPr kumimoji="0" lang="en-US" b="0" i="0" u="none" strike="noStrike" kern="0" cap="none" normalizeH="0" baseline="0" noProof="0" dirty="0" err="1">
                <a:ln>
                  <a:noFill/>
                </a:ln>
                <a:solidFill>
                  <a:sysClr val="windowText" lastClr="000000"/>
                </a:solidFill>
                <a:effectLst/>
                <a:uLnTx/>
                <a:uFillTx/>
              </a:rPr>
              <a:t>ketentuan</a:t>
            </a:r>
            <a:r>
              <a:rPr kumimoji="0" lang="en-US" b="0" i="0" u="none" strike="noStrike" kern="0" cap="none" normalizeH="0" noProof="0" dirty="0">
                <a:ln>
                  <a:noFill/>
                </a:ln>
                <a:solidFill>
                  <a:sysClr val="windowText" lastClr="000000"/>
                </a:solidFill>
                <a:effectLst/>
                <a:uLnTx/>
                <a:uFillTx/>
              </a:rPr>
              <a:t> yang </a:t>
            </a:r>
            <a:r>
              <a:rPr kumimoji="0" lang="en-US" b="0" i="0" u="none" strike="noStrike" kern="0" cap="none" normalizeH="0" noProof="0" dirty="0" err="1">
                <a:ln>
                  <a:noFill/>
                </a:ln>
                <a:solidFill>
                  <a:sysClr val="windowText" lastClr="000000"/>
                </a:solidFill>
                <a:effectLst/>
                <a:uLnTx/>
                <a:uFillTx/>
              </a:rPr>
              <a:t>mengikat</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warga</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kelompok</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dalam</a:t>
            </a:r>
            <a:r>
              <a:rPr kumimoji="0" lang="en-US" b="0" i="0" u="none" strike="noStrike" kern="0" cap="none" normalizeH="0" noProof="0" dirty="0">
                <a:ln>
                  <a:noFill/>
                </a:ln>
                <a:solidFill>
                  <a:sysClr val="windowText" lastClr="000000"/>
                </a:solidFill>
                <a:effectLst/>
                <a:uLnTx/>
                <a:uFillTx/>
              </a:rPr>
              <a:t> </a:t>
            </a:r>
            <a:r>
              <a:rPr kumimoji="0" lang="en-US" b="0" i="0" u="none" strike="noStrike" kern="0" cap="none" normalizeH="0" noProof="0" dirty="0" err="1">
                <a:ln>
                  <a:noFill/>
                </a:ln>
                <a:solidFill>
                  <a:sysClr val="windowText" lastClr="000000"/>
                </a:solidFill>
                <a:effectLst/>
                <a:uLnTx/>
                <a:uFillTx/>
              </a:rPr>
              <a:t>masyarakat</a:t>
            </a:r>
            <a:r>
              <a:rPr kumimoji="0" lang="en-US" b="0" i="0" u="none" strike="noStrike" kern="0" cap="none" normalizeH="0" noProof="0" dirty="0">
                <a:ln>
                  <a:noFill/>
                </a:ln>
                <a:solidFill>
                  <a:sysClr val="windowText" lastClr="000000"/>
                </a:solidFill>
                <a:effectLst/>
                <a:uLnTx/>
                <a:uFillTx/>
              </a:rPr>
              <a:t>. Norma </a:t>
            </a:r>
            <a:r>
              <a:rPr lang="id-ID" dirty="0"/>
              <a:t>berfungsi mengatur dan mengendalikan perilaku masyarakat demi terciptanya keteraturan sosial. Norma menjadi panduan, tatanan, dan pengendali tingkah laku. </a:t>
            </a:r>
            <a:endParaRPr lang="en-US" kern="0" dirty="0">
              <a:solidFill>
                <a:sysClr val="windowText" lastClr="000000"/>
              </a:solidFill>
            </a:endParaRPr>
          </a:p>
        </p:txBody>
      </p:sp>
      <p:pic>
        <p:nvPicPr>
          <p:cNvPr id="3" name="Picture 2">
            <a:extLst>
              <a:ext uri="{FF2B5EF4-FFF2-40B4-BE49-F238E27FC236}">
                <a16:creationId xmlns:a16="http://schemas.microsoft.com/office/drawing/2014/main" xmlns="" id="{3D90D0E9-883F-55BB-59AA-A3F218FF55D5}"/>
              </a:ext>
            </a:extLst>
          </p:cNvPr>
          <p:cNvPicPr>
            <a:picLocks noChangeAspect="1"/>
          </p:cNvPicPr>
          <p:nvPr/>
        </p:nvPicPr>
        <p:blipFill>
          <a:blip r:embed="rId6"/>
          <a:stretch>
            <a:fillRect/>
          </a:stretch>
        </p:blipFill>
        <p:spPr>
          <a:xfrm>
            <a:off x="5334000" y="2365578"/>
            <a:ext cx="3135886" cy="1981200"/>
          </a:xfrm>
          <a:prstGeom prst="rect">
            <a:avLst/>
          </a:prstGeom>
          <a:ln>
            <a:noFill/>
          </a:ln>
          <a:effectLst>
            <a:outerShdw blurRad="292100" dist="139700" dir="2700000" algn="tl" rotWithShape="0">
              <a:srgbClr val="333333">
                <a:alpha val="65000"/>
              </a:srgbClr>
            </a:outerShdw>
          </a:effectLst>
        </p:spPr>
      </p:pic>
      <p:sp>
        <p:nvSpPr>
          <p:cNvPr id="18" name="TextBox 17">
            <a:extLst>
              <a:ext uri="{FF2B5EF4-FFF2-40B4-BE49-F238E27FC236}">
                <a16:creationId xmlns:a16="http://schemas.microsoft.com/office/drawing/2014/main" xmlns="" id="{9E7D9A4E-1137-5211-F28C-F149563F4439}"/>
              </a:ext>
            </a:extLst>
          </p:cNvPr>
          <p:cNvSpPr txBox="1"/>
          <p:nvPr/>
        </p:nvSpPr>
        <p:spPr>
          <a:xfrm>
            <a:off x="5435408" y="4393247"/>
            <a:ext cx="1651414" cy="246221"/>
          </a:xfrm>
          <a:prstGeom prst="rect">
            <a:avLst/>
          </a:prstGeom>
          <a:noFill/>
        </p:spPr>
        <p:txBody>
          <a:bodyPr wrap="none" rtlCol="0">
            <a:spAutoFit/>
          </a:bodyPr>
          <a:lstStyle/>
          <a:p>
            <a:r>
              <a:rPr lang="en-US" sz="1000" dirty="0" err="1">
                <a:hlinkClick r:id="rId7"/>
              </a:rPr>
              <a:t>Sumber</a:t>
            </a:r>
            <a:r>
              <a:rPr lang="en-US" sz="1000" dirty="0">
                <a:hlinkClick r:id="rId7"/>
              </a:rPr>
              <a:t> : </a:t>
            </a:r>
            <a:r>
              <a:rPr lang="en-US" sz="1000" dirty="0" err="1"/>
              <a:t>dokumen</a:t>
            </a:r>
            <a:r>
              <a:rPr lang="en-US" sz="1000" dirty="0"/>
              <a:t> </a:t>
            </a:r>
            <a:r>
              <a:rPr lang="en-US" sz="1000" dirty="0" err="1"/>
              <a:t>penerbit</a:t>
            </a:r>
            <a:endParaRPr lang="en-US" sz="1000" dirty="0"/>
          </a:p>
        </p:txBody>
      </p:sp>
    </p:spTree>
    <p:extLst>
      <p:ext uri="{BB962C8B-B14F-4D97-AF65-F5344CB8AC3E}">
        <p14:creationId xmlns:p14="http://schemas.microsoft.com/office/powerpoint/2010/main" val="34933839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1000"/>
                                        <p:tgtEl>
                                          <p:spTgt spid="16">
                                            <p:txEl>
                                              <p:pRg st="0" end="0"/>
                                            </p:txEl>
                                          </p:spTgt>
                                        </p:tgtEl>
                                      </p:cBhvr>
                                    </p:animEffect>
                                  </p:childTnLst>
                                </p:cTn>
                              </p:par>
                              <p:par>
                                <p:cTn id="8" presetID="2" presetClass="entr" presetSubtype="2"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fill="hold"/>
                                        <p:tgtEl>
                                          <p:spTgt spid="17"/>
                                        </p:tgtEl>
                                        <p:attrNameLst>
                                          <p:attrName>ppt_x</p:attrName>
                                        </p:attrNameLst>
                                      </p:cBhvr>
                                      <p:tavLst>
                                        <p:tav tm="0">
                                          <p:val>
                                            <p:strVal val="1+#ppt_w/2"/>
                                          </p:val>
                                        </p:tav>
                                        <p:tav tm="100000">
                                          <p:val>
                                            <p:strVal val="#ppt_x"/>
                                          </p:val>
                                        </p:tav>
                                      </p:tavLst>
                                    </p:anim>
                                    <p:anim calcmode="lin" valueType="num">
                                      <p:cBhvr additive="base">
                                        <p:cTn id="11"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2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xmlns="" id="{1E99B3D1-75FD-05B2-434A-09147D11838F}"/>
              </a:ext>
            </a:extLst>
          </p:cNvPr>
          <p:cNvGraphicFramePr>
            <a:graphicFrameLocks noGrp="1"/>
          </p:cNvGraphicFramePr>
          <p:nvPr>
            <p:extLst>
              <p:ext uri="{D42A27DB-BD31-4B8C-83A1-F6EECF244321}">
                <p14:modId xmlns:p14="http://schemas.microsoft.com/office/powerpoint/2010/main" val="3147003986"/>
              </p:ext>
            </p:extLst>
          </p:nvPr>
        </p:nvGraphicFramePr>
        <p:xfrm>
          <a:off x="228600" y="1032510"/>
          <a:ext cx="8763000" cy="3507591"/>
        </p:xfrm>
        <a:graphic>
          <a:graphicData uri="http://schemas.openxmlformats.org/drawingml/2006/table">
            <a:tbl>
              <a:tblPr firstRow="1" bandRow="1">
                <a:tableStyleId>{21E4AEA4-8DFA-4A89-87EB-49C32662AFE0}</a:tableStyleId>
              </a:tblPr>
              <a:tblGrid>
                <a:gridCol w="1196669">
                  <a:extLst>
                    <a:ext uri="{9D8B030D-6E8A-4147-A177-3AD203B41FA5}">
                      <a16:colId xmlns:a16="http://schemas.microsoft.com/office/drawing/2014/main" xmlns="" val="4065933275"/>
                    </a:ext>
                  </a:extLst>
                </a:gridCol>
                <a:gridCol w="6105831">
                  <a:extLst>
                    <a:ext uri="{9D8B030D-6E8A-4147-A177-3AD203B41FA5}">
                      <a16:colId xmlns:a16="http://schemas.microsoft.com/office/drawing/2014/main" xmlns="" val="2505659898"/>
                    </a:ext>
                  </a:extLst>
                </a:gridCol>
                <a:gridCol w="1460500">
                  <a:extLst>
                    <a:ext uri="{9D8B030D-6E8A-4147-A177-3AD203B41FA5}">
                      <a16:colId xmlns:a16="http://schemas.microsoft.com/office/drawing/2014/main" xmlns="" val="3794059753"/>
                    </a:ext>
                  </a:extLst>
                </a:gridCol>
              </a:tblGrid>
              <a:tr h="381000">
                <a:tc>
                  <a:txBody>
                    <a:bodyPr/>
                    <a:lstStyle/>
                    <a:p>
                      <a:pPr algn="ctr"/>
                      <a:r>
                        <a:rPr lang="en-US" sz="1600" dirty="0"/>
                        <a:t>Norma</a:t>
                      </a:r>
                      <a:endParaRPr lang="id-ID" sz="1600" dirty="0"/>
                    </a:p>
                  </a:txBody>
                  <a:tcPr/>
                </a:tc>
                <a:tc>
                  <a:txBody>
                    <a:bodyPr/>
                    <a:lstStyle/>
                    <a:p>
                      <a:pPr algn="ctr"/>
                      <a:r>
                        <a:rPr lang="en-US" sz="1600" dirty="0" err="1"/>
                        <a:t>Uraian</a:t>
                      </a:r>
                      <a:endParaRPr lang="id-ID" sz="1600" dirty="0"/>
                    </a:p>
                  </a:txBody>
                  <a:tcPr/>
                </a:tc>
                <a:tc>
                  <a:txBody>
                    <a:bodyPr/>
                    <a:lstStyle/>
                    <a:p>
                      <a:pPr algn="ctr"/>
                      <a:r>
                        <a:rPr lang="en-US" sz="1600" dirty="0" err="1"/>
                        <a:t>Contoh</a:t>
                      </a:r>
                      <a:endParaRPr lang="id-ID" sz="1600" dirty="0"/>
                    </a:p>
                  </a:txBody>
                  <a:tcPr/>
                </a:tc>
                <a:extLst>
                  <a:ext uri="{0D108BD9-81ED-4DB2-BD59-A6C34878D82A}">
                    <a16:rowId xmlns:a16="http://schemas.microsoft.com/office/drawing/2014/main" xmlns="" val="156891531"/>
                  </a:ext>
                </a:extLst>
              </a:tr>
              <a:tr h="657711">
                <a:tc>
                  <a:txBody>
                    <a:bodyPr/>
                    <a:lstStyle/>
                    <a:p>
                      <a:r>
                        <a:rPr lang="en-US" sz="1600" dirty="0"/>
                        <a:t>Cara</a:t>
                      </a:r>
                      <a:br>
                        <a:rPr lang="en-US" sz="1600" dirty="0"/>
                      </a:br>
                      <a:r>
                        <a:rPr lang="en-US" sz="1600" dirty="0"/>
                        <a:t>(Usage)</a:t>
                      </a:r>
                      <a:endParaRPr lang="id-ID" sz="1600" dirty="0"/>
                    </a:p>
                  </a:txBody>
                  <a:tcPr/>
                </a:tc>
                <a:tc>
                  <a:txBody>
                    <a:bodyPr/>
                    <a:lstStyle/>
                    <a:p>
                      <a:r>
                        <a:rPr lang="id-ID" sz="1600" dirty="0"/>
                        <a:t>Norma yang paling lemah daya pengikatnya karena orang yang melanggar hanya mendapat sanksi dari masyarakat berupa cemoohan</a:t>
                      </a:r>
                      <a:r>
                        <a:rPr lang="en-US" sz="1600" dirty="0"/>
                        <a:t>.</a:t>
                      </a:r>
                      <a:endParaRPr lang="id-ID" sz="1600" dirty="0"/>
                    </a:p>
                  </a:txBody>
                  <a:tcPr/>
                </a:tc>
                <a:tc>
                  <a:txBody>
                    <a:bodyPr/>
                    <a:lstStyle/>
                    <a:p>
                      <a:r>
                        <a:rPr lang="en-US" sz="1600" dirty="0" err="1"/>
                        <a:t>Bersendawa</a:t>
                      </a:r>
                      <a:r>
                        <a:rPr lang="en-US" sz="1600" dirty="0"/>
                        <a:t> atau </a:t>
                      </a:r>
                      <a:r>
                        <a:rPr lang="en-US" sz="1600" dirty="0" err="1"/>
                        <a:t>meludah</a:t>
                      </a:r>
                      <a:endParaRPr lang="id-ID" sz="1600" dirty="0"/>
                    </a:p>
                  </a:txBody>
                  <a:tcPr/>
                </a:tc>
                <a:extLst>
                  <a:ext uri="{0D108BD9-81ED-4DB2-BD59-A6C34878D82A}">
                    <a16:rowId xmlns:a16="http://schemas.microsoft.com/office/drawing/2014/main" xmlns="" val="2040066704"/>
                  </a:ext>
                </a:extLst>
              </a:tr>
              <a:tr h="657711">
                <a:tc>
                  <a:txBody>
                    <a:bodyPr/>
                    <a:lstStyle/>
                    <a:p>
                      <a:r>
                        <a:rPr lang="en-US" sz="1600" dirty="0" err="1"/>
                        <a:t>Kebiasaan</a:t>
                      </a:r>
                      <a:r>
                        <a:rPr lang="en-US" sz="1600" dirty="0"/>
                        <a:t> (folkways)</a:t>
                      </a:r>
                      <a:endParaRPr lang="id-ID" sz="1600" dirty="0"/>
                    </a:p>
                  </a:txBody>
                  <a:tcPr/>
                </a:tc>
                <a:tc>
                  <a:txBody>
                    <a:bodyPr/>
                    <a:lstStyle/>
                    <a:p>
                      <a:r>
                        <a:rPr lang="id-ID" sz="1600" dirty="0"/>
                        <a:t>Kebiasaan adalah perbuatan yang dilakukan berulang-ulang sehingga menjadi bukti bahwa orang yang melakukannya menyukai dan menyadari perbuatannya.</a:t>
                      </a:r>
                    </a:p>
                  </a:txBody>
                  <a:tcPr/>
                </a:tc>
                <a:tc>
                  <a:txBody>
                    <a:bodyPr/>
                    <a:lstStyle/>
                    <a:p>
                      <a:r>
                        <a:rPr lang="en-US" sz="1600" dirty="0" err="1"/>
                        <a:t>Mengetuk</a:t>
                      </a:r>
                      <a:r>
                        <a:rPr lang="en-US" sz="1600" dirty="0"/>
                        <a:t> </a:t>
                      </a:r>
                      <a:r>
                        <a:rPr lang="en-US" sz="1600" dirty="0" err="1"/>
                        <a:t>pintu</a:t>
                      </a:r>
                      <a:r>
                        <a:rPr lang="en-US" sz="1600" dirty="0"/>
                        <a:t> </a:t>
                      </a:r>
                      <a:r>
                        <a:rPr lang="en-US" sz="1600" dirty="0" err="1"/>
                        <a:t>sebelum</a:t>
                      </a:r>
                      <a:r>
                        <a:rPr lang="en-US" sz="1600" dirty="0"/>
                        <a:t> </a:t>
                      </a:r>
                      <a:r>
                        <a:rPr lang="en-US" sz="1600" dirty="0" err="1"/>
                        <a:t>masuk</a:t>
                      </a:r>
                      <a:endParaRPr lang="id-ID" sz="1600" dirty="0"/>
                    </a:p>
                  </a:txBody>
                  <a:tcPr/>
                </a:tc>
                <a:extLst>
                  <a:ext uri="{0D108BD9-81ED-4DB2-BD59-A6C34878D82A}">
                    <a16:rowId xmlns:a16="http://schemas.microsoft.com/office/drawing/2014/main" xmlns="" val="4215773788"/>
                  </a:ext>
                </a:extLst>
              </a:tr>
              <a:tr h="657711">
                <a:tc>
                  <a:txBody>
                    <a:bodyPr/>
                    <a:lstStyle/>
                    <a:p>
                      <a:r>
                        <a:rPr lang="en-US" sz="1600" dirty="0"/>
                        <a:t>Tata </a:t>
                      </a:r>
                      <a:r>
                        <a:rPr lang="en-US" sz="1600" dirty="0" err="1"/>
                        <a:t>Kelakuan</a:t>
                      </a:r>
                      <a:r>
                        <a:rPr lang="en-US" sz="1600" dirty="0"/>
                        <a:t> </a:t>
                      </a:r>
                      <a:br>
                        <a:rPr lang="en-US" sz="1600" dirty="0"/>
                      </a:br>
                      <a:r>
                        <a:rPr lang="en-US" sz="1600" dirty="0"/>
                        <a:t>(Mores)</a:t>
                      </a:r>
                      <a:endParaRPr lang="id-ID" sz="1600" dirty="0"/>
                    </a:p>
                  </a:txBody>
                  <a:tcPr/>
                </a:tc>
                <a:tc>
                  <a:txBody>
                    <a:bodyPr/>
                    <a:lstStyle/>
                    <a:p>
                      <a:r>
                        <a:rPr lang="id-ID" sz="1600" dirty="0"/>
                        <a:t>Aturan yang sudah diterima masyarakat secara sadar atau tidak sadar dan dijadikan alat pengawas atau kontrol terhadap anggota-anggota masyarakat.</a:t>
                      </a:r>
                    </a:p>
                  </a:txBody>
                  <a:tcPr/>
                </a:tc>
                <a:tc>
                  <a:txBody>
                    <a:bodyPr/>
                    <a:lstStyle/>
                    <a:p>
                      <a:pPr marL="0" indent="0">
                        <a:buNone/>
                      </a:pPr>
                      <a:r>
                        <a:rPr lang="en-US" sz="1600" dirty="0" err="1"/>
                        <a:t>Larangan</a:t>
                      </a:r>
                      <a:r>
                        <a:rPr lang="en-US" sz="1600" dirty="0"/>
                        <a:t> </a:t>
                      </a:r>
                      <a:r>
                        <a:rPr lang="en-US" sz="1600" dirty="0" err="1"/>
                        <a:t>kejahatan</a:t>
                      </a:r>
                      <a:endParaRPr lang="id-ID" sz="1600" dirty="0"/>
                    </a:p>
                  </a:txBody>
                  <a:tcPr/>
                </a:tc>
                <a:extLst>
                  <a:ext uri="{0D108BD9-81ED-4DB2-BD59-A6C34878D82A}">
                    <a16:rowId xmlns:a16="http://schemas.microsoft.com/office/drawing/2014/main" xmlns="" val="1038839879"/>
                  </a:ext>
                </a:extLst>
              </a:tr>
              <a:tr h="657711">
                <a:tc>
                  <a:txBody>
                    <a:bodyPr/>
                    <a:lstStyle/>
                    <a:p>
                      <a:r>
                        <a:rPr lang="en-US" sz="1600" dirty="0"/>
                        <a:t>Adat </a:t>
                      </a:r>
                      <a:r>
                        <a:rPr lang="en-US" sz="1600" dirty="0" err="1"/>
                        <a:t>Istiadat</a:t>
                      </a:r>
                      <a:r>
                        <a:rPr lang="en-US" sz="1600" dirty="0"/>
                        <a:t> </a:t>
                      </a:r>
                      <a:br>
                        <a:rPr lang="en-US" sz="1600" dirty="0"/>
                      </a:br>
                      <a:r>
                        <a:rPr lang="en-US" sz="1600" dirty="0"/>
                        <a:t>(</a:t>
                      </a:r>
                      <a:r>
                        <a:rPr lang="en-US" sz="1600" dirty="0" err="1"/>
                        <a:t>costum</a:t>
                      </a:r>
                      <a:r>
                        <a:rPr lang="en-US" sz="1600" dirty="0"/>
                        <a:t>)</a:t>
                      </a:r>
                      <a:endParaRPr lang="id-ID" sz="1600" dirty="0"/>
                    </a:p>
                  </a:txBody>
                  <a:tcPr/>
                </a:tc>
                <a:tc>
                  <a:txBody>
                    <a:bodyPr/>
                    <a:lstStyle/>
                    <a:p>
                      <a:r>
                        <a:rPr lang="id-ID" sz="1600" dirty="0"/>
                        <a:t>Norma ini pada umumnya tidak tertulis, tetapi memiliki sanksi, baik langsung maupun tidak langsung. Sanksinya berupa sikap penolakan dari masyarakat.</a:t>
                      </a:r>
                    </a:p>
                  </a:txBody>
                  <a:tcPr/>
                </a:tc>
                <a:tc>
                  <a:txBody>
                    <a:bodyPr/>
                    <a:lstStyle/>
                    <a:p>
                      <a:pPr marL="0" indent="0">
                        <a:buNone/>
                      </a:pPr>
                      <a:r>
                        <a:rPr lang="en-US" sz="1600" dirty="0"/>
                        <a:t>Hukum </a:t>
                      </a:r>
                      <a:r>
                        <a:rPr lang="en-US" sz="1600" dirty="0" err="1"/>
                        <a:t>adat</a:t>
                      </a:r>
                      <a:endParaRPr lang="id-ID" sz="1600" dirty="0"/>
                    </a:p>
                  </a:txBody>
                  <a:tcPr/>
                </a:tc>
                <a:extLst>
                  <a:ext uri="{0D108BD9-81ED-4DB2-BD59-A6C34878D82A}">
                    <a16:rowId xmlns:a16="http://schemas.microsoft.com/office/drawing/2014/main" xmlns="" val="3381655231"/>
                  </a:ext>
                </a:extLst>
              </a:tr>
            </a:tbl>
          </a:graphicData>
        </a:graphic>
      </p:graphicFrame>
      <p:sp>
        <p:nvSpPr>
          <p:cNvPr id="11" name="TextBox 34"/>
          <p:cNvSpPr txBox="1"/>
          <p:nvPr/>
        </p:nvSpPr>
        <p:spPr>
          <a:xfrm>
            <a:off x="0" y="133350"/>
            <a:ext cx="5943599" cy="463371"/>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A. Nilai dan Norma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27" name="テキスト プレースホルダー 6">
            <a:extLst>
              <a:ext uri="{FF2B5EF4-FFF2-40B4-BE49-F238E27FC236}">
                <a16:creationId xmlns:a16="http://schemas.microsoft.com/office/drawing/2014/main" xmlns="" id="{09BED843-EBEC-F3D1-7C35-909D2B0B00B2}"/>
              </a:ext>
            </a:extLst>
          </p:cNvPr>
          <p:cNvSpPr txBox="1">
            <a:spLocks/>
          </p:cNvSpPr>
          <p:nvPr/>
        </p:nvSpPr>
        <p:spPr>
          <a:xfrm>
            <a:off x="228600" y="590550"/>
            <a:ext cx="8369996"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000" i="0" spc="300" dirty="0" err="1">
                <a:solidFill>
                  <a:schemeClr val="tx1"/>
                </a:solidFill>
                <a:latin typeface="Arial" pitchFamily="34" charset="0"/>
                <a:cs typeface="Arial" pitchFamily="34" charset="0"/>
              </a:rPr>
              <a:t>Tingkatan</a:t>
            </a:r>
            <a:r>
              <a:rPr kumimoji="1" lang="en-US" altLang="ja-JP" sz="2000" i="0" spc="300" dirty="0">
                <a:solidFill>
                  <a:schemeClr val="tx1"/>
                </a:solidFill>
                <a:latin typeface="Arial" pitchFamily="34" charset="0"/>
                <a:cs typeface="Arial" pitchFamily="34" charset="0"/>
              </a:rPr>
              <a:t> </a:t>
            </a:r>
            <a:r>
              <a:rPr kumimoji="1" lang="en-US" altLang="ja-JP" sz="2000" i="0" spc="300" dirty="0">
                <a:solidFill>
                  <a:srgbClr val="C00000"/>
                </a:solidFill>
                <a:latin typeface="Arial" pitchFamily="34" charset="0"/>
                <a:cs typeface="Arial" pitchFamily="34" charset="0"/>
              </a:rPr>
              <a:t>Norma</a:t>
            </a:r>
            <a:r>
              <a:rPr kumimoji="1" lang="en-US" altLang="ja-JP" sz="2000" i="0" spc="300" dirty="0">
                <a:solidFill>
                  <a:schemeClr val="tx1"/>
                </a:solidFill>
                <a:latin typeface="Arial" pitchFamily="34" charset="0"/>
                <a:cs typeface="Arial" pitchFamily="34" charset="0"/>
              </a:rPr>
              <a:t> </a:t>
            </a:r>
            <a:r>
              <a:rPr kumimoji="1" lang="en-US" altLang="ja-JP" sz="2000" i="0" spc="300" dirty="0" err="1">
                <a:solidFill>
                  <a:schemeClr val="tx2">
                    <a:lumMod val="60000"/>
                    <a:lumOff val="40000"/>
                  </a:schemeClr>
                </a:solidFill>
                <a:latin typeface="Arial" pitchFamily="34" charset="0"/>
                <a:cs typeface="Arial" pitchFamily="34" charset="0"/>
              </a:rPr>
              <a:t>Berdasarkan</a:t>
            </a:r>
            <a:r>
              <a:rPr kumimoji="1" lang="en-US" altLang="ja-JP" sz="2000" i="0" spc="300" dirty="0">
                <a:solidFill>
                  <a:schemeClr val="tx2">
                    <a:lumMod val="60000"/>
                    <a:lumOff val="40000"/>
                  </a:schemeClr>
                </a:solidFill>
                <a:latin typeface="Arial" pitchFamily="34" charset="0"/>
                <a:cs typeface="Arial" pitchFamily="34" charset="0"/>
              </a:rPr>
              <a:t> </a:t>
            </a:r>
            <a:r>
              <a:rPr kumimoji="1" lang="en-US" altLang="ja-JP" sz="2000" i="0" spc="300" dirty="0" err="1">
                <a:solidFill>
                  <a:schemeClr val="tx2">
                    <a:lumMod val="60000"/>
                    <a:lumOff val="40000"/>
                  </a:schemeClr>
                </a:solidFill>
                <a:latin typeface="Arial" pitchFamily="34" charset="0"/>
                <a:cs typeface="Arial" pitchFamily="34" charset="0"/>
              </a:rPr>
              <a:t>Kekuatan</a:t>
            </a:r>
            <a:r>
              <a:rPr kumimoji="1" lang="en-US" altLang="ja-JP" sz="2000" i="0" spc="300" dirty="0">
                <a:solidFill>
                  <a:schemeClr val="tx2">
                    <a:lumMod val="60000"/>
                    <a:lumOff val="40000"/>
                  </a:schemeClr>
                </a:solidFill>
                <a:latin typeface="Arial" pitchFamily="34" charset="0"/>
                <a:cs typeface="Arial" pitchFamily="34" charset="0"/>
              </a:rPr>
              <a:t> </a:t>
            </a:r>
            <a:r>
              <a:rPr kumimoji="1" lang="en-US" altLang="ja-JP" sz="2000" i="0" spc="300" dirty="0" err="1">
                <a:solidFill>
                  <a:schemeClr val="tx2">
                    <a:lumMod val="60000"/>
                    <a:lumOff val="40000"/>
                  </a:schemeClr>
                </a:solidFill>
                <a:latin typeface="Arial" pitchFamily="34" charset="0"/>
                <a:cs typeface="Arial" pitchFamily="34" charset="0"/>
              </a:rPr>
              <a:t>Memaksanya</a:t>
            </a:r>
            <a:endParaRPr kumimoji="1" lang="en-US" altLang="ja-JP" sz="2000" i="0" spc="300" dirty="0">
              <a:solidFill>
                <a:schemeClr val="tx2">
                  <a:lumMod val="60000"/>
                  <a:lumOff val="40000"/>
                </a:schemeClr>
              </a:solidFill>
              <a:latin typeface="Arial" pitchFamily="34" charset="0"/>
              <a:cs typeface="Arial" pitchFamily="34" charset="0"/>
            </a:endParaRPr>
          </a:p>
        </p:txBody>
      </p:sp>
    </p:spTree>
    <p:extLst>
      <p:ext uri="{BB962C8B-B14F-4D97-AF65-F5344CB8AC3E}">
        <p14:creationId xmlns:p14="http://schemas.microsoft.com/office/powerpoint/2010/main" val="387558470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left)">
                                      <p:cBhvr>
                                        <p:cTn id="7" dur="10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tmplLst>
          <p:tmpl lvl="1">
            <p:tnLst>
              <p:par>
                <p:cTn presetID="22" presetClass="entr" presetSubtype="8"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xmlns="" id="{C8C56A89-902F-9FAD-2E3D-9E8315DBF0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8895" y="2861325"/>
            <a:ext cx="1652391" cy="1652391"/>
          </a:xfrm>
          <a:prstGeom prst="rect">
            <a:avLst/>
          </a:prstGeom>
        </p:spPr>
      </p:pic>
      <p:pic>
        <p:nvPicPr>
          <p:cNvPr id="25" name="Picture 24">
            <a:extLst>
              <a:ext uri="{FF2B5EF4-FFF2-40B4-BE49-F238E27FC236}">
                <a16:creationId xmlns:a16="http://schemas.microsoft.com/office/drawing/2014/main" xmlns="" id="{137BB397-6B17-2286-9680-937AF7C148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575" y="1224159"/>
            <a:ext cx="1652391" cy="1652391"/>
          </a:xfrm>
          <a:prstGeom prst="rect">
            <a:avLst/>
          </a:prstGeom>
        </p:spPr>
      </p:pic>
      <p:sp>
        <p:nvSpPr>
          <p:cNvPr id="11" name="TextBox 34"/>
          <p:cNvSpPr txBox="1"/>
          <p:nvPr/>
        </p:nvSpPr>
        <p:spPr>
          <a:xfrm>
            <a:off x="0" y="133350"/>
            <a:ext cx="5943599" cy="463371"/>
          </a:xfrm>
          <a:prstGeom prst="rect">
            <a:avLst/>
          </a:prstGeom>
          <a:solidFill>
            <a:srgbClr val="FFC000"/>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B. Lembaga Sosial</a:t>
            </a:r>
            <a:endParaRPr lang="en-US" sz="2400" b="1" dirty="0">
              <a:solidFill>
                <a:schemeClr val="bg1"/>
              </a:solidFill>
              <a:latin typeface="+mj-lt"/>
            </a:endParaRPr>
          </a:p>
        </p:txBody>
      </p:sp>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cxnSp>
        <p:nvCxnSpPr>
          <p:cNvPr id="18" name="Straight Connector 17">
            <a:extLst>
              <a:ext uri="{FF2B5EF4-FFF2-40B4-BE49-F238E27FC236}">
                <a16:creationId xmlns:a16="http://schemas.microsoft.com/office/drawing/2014/main" xmlns="" id="{27DB8085-281E-51AF-9482-8FD7311DC856}"/>
              </a:ext>
            </a:extLst>
          </p:cNvPr>
          <p:cNvCxnSpPr/>
          <p:nvPr/>
        </p:nvCxnSpPr>
        <p:spPr>
          <a:xfrm>
            <a:off x="1624208" y="1581150"/>
            <a:ext cx="2071631" cy="0"/>
          </a:xfrm>
          <a:prstGeom prst="line">
            <a:avLst/>
          </a:prstGeom>
          <a:ln>
            <a:headEnd type="oval" w="med" len="med"/>
            <a:tailEnd type="none" w="med" len="med"/>
          </a:ln>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xmlns="" id="{1EC6E1B3-8A68-9310-83FE-B4AE45B845CF}"/>
              </a:ext>
            </a:extLst>
          </p:cNvPr>
          <p:cNvSpPr txBox="1"/>
          <p:nvPr/>
        </p:nvSpPr>
        <p:spPr>
          <a:xfrm>
            <a:off x="1555624" y="1141551"/>
            <a:ext cx="2454518"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all" spc="0" normalizeH="0" baseline="0" noProof="0" dirty="0" err="1">
                <a:ln>
                  <a:noFill/>
                </a:ln>
                <a:solidFill>
                  <a:srgbClr val="C00000"/>
                </a:solidFill>
                <a:effectLst/>
                <a:uLnTx/>
                <a:uFillTx/>
              </a:rPr>
              <a:t>koentjaraningrat</a:t>
            </a:r>
            <a:endParaRPr kumimoji="0" lang="en-US" sz="2000" b="1" i="0" u="none" strike="noStrike" kern="0" cap="all" spc="0" normalizeH="0" baseline="0" noProof="0" dirty="0">
              <a:ln>
                <a:noFill/>
              </a:ln>
              <a:solidFill>
                <a:srgbClr val="C00000"/>
              </a:solidFill>
              <a:effectLst/>
              <a:uLnTx/>
              <a:uFillTx/>
            </a:endParaRPr>
          </a:p>
        </p:txBody>
      </p:sp>
      <p:sp>
        <p:nvSpPr>
          <p:cNvPr id="20" name="TextBox 19">
            <a:extLst>
              <a:ext uri="{FF2B5EF4-FFF2-40B4-BE49-F238E27FC236}">
                <a16:creationId xmlns:a16="http://schemas.microsoft.com/office/drawing/2014/main" xmlns="" id="{D6F95867-74E2-B6AD-DDBF-ADD4D3B2C778}"/>
              </a:ext>
            </a:extLst>
          </p:cNvPr>
          <p:cNvSpPr txBox="1"/>
          <p:nvPr/>
        </p:nvSpPr>
        <p:spPr>
          <a:xfrm>
            <a:off x="1847685" y="1718896"/>
            <a:ext cx="5943600" cy="923330"/>
          </a:xfrm>
          <a:prstGeom prst="rect">
            <a:avLst/>
          </a:prstGeom>
          <a:noFill/>
        </p:spPr>
        <p:txBody>
          <a:bodyPr wrap="square" rtlCol="0">
            <a:spAutoFit/>
          </a:bodyPr>
          <a:lstStyle/>
          <a:p>
            <a:pPr algn="just">
              <a:spcAft>
                <a:spcPts val="120"/>
              </a:spcAft>
            </a:pPr>
            <a:r>
              <a:rPr kumimoji="0" lang="en-US" b="0" i="0" u="none" strike="noStrike" kern="0" cap="none" normalizeH="0" baseline="0" noProof="0" dirty="0">
                <a:ln>
                  <a:noFill/>
                </a:ln>
                <a:solidFill>
                  <a:sysClr val="windowText" lastClr="000000"/>
                </a:solidFill>
                <a:effectLst/>
                <a:uLnTx/>
                <a:uFillTx/>
              </a:rPr>
              <a:t>Lembaga </a:t>
            </a:r>
            <a:r>
              <a:rPr kumimoji="0" lang="en-US" b="0" i="0" u="none" strike="noStrike" kern="0" cap="none" normalizeH="0" baseline="0" noProof="0" dirty="0" err="1">
                <a:ln>
                  <a:noFill/>
                </a:ln>
                <a:solidFill>
                  <a:sysClr val="windowText" lastClr="000000"/>
                </a:solidFill>
                <a:effectLst/>
                <a:uLnTx/>
                <a:uFillTx/>
              </a:rPr>
              <a:t>sosial</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adalah</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suatu</a:t>
            </a:r>
            <a:r>
              <a:rPr kumimoji="0" lang="en-US" b="0" i="0" u="none" strike="noStrike" kern="0" cap="none" normalizeH="0" baseline="0" noProof="0" dirty="0">
                <a:ln>
                  <a:noFill/>
                </a:ln>
                <a:solidFill>
                  <a:sysClr val="windowText" lastClr="000000"/>
                </a:solidFill>
                <a:effectLst/>
                <a:uLnTx/>
                <a:uFillTx/>
              </a:rPr>
              <a:t> </a:t>
            </a:r>
            <a:r>
              <a:rPr kumimoji="0" lang="en-US" b="0" i="0" u="none" strike="noStrike" kern="0" cap="none" normalizeH="0" baseline="0" noProof="0" dirty="0" err="1">
                <a:ln>
                  <a:noFill/>
                </a:ln>
                <a:solidFill>
                  <a:sysClr val="windowText" lastClr="000000"/>
                </a:solidFill>
                <a:effectLst/>
                <a:uLnTx/>
                <a:uFillTx/>
              </a:rPr>
              <a:t>sistem</a:t>
            </a:r>
            <a:r>
              <a:rPr kumimoji="0" lang="en-US" b="0" i="0" u="none" strike="noStrike" kern="0" cap="none" normalizeH="0" baseline="0" noProof="0" dirty="0">
                <a:ln>
                  <a:noFill/>
                </a:ln>
                <a:solidFill>
                  <a:sysClr val="windowText" lastClr="000000"/>
                </a:solidFill>
                <a:effectLst/>
                <a:uLnTx/>
                <a:uFillTx/>
              </a:rPr>
              <a:t> </a:t>
            </a:r>
            <a:r>
              <a:rPr lang="id-ID" dirty="0"/>
              <a:t>tata kelakuan dan hubungan yang berpusat kepada aktivitas untuk memenuhi kompleksitas kebutuhan khusus dalam kehidupan manusia.</a:t>
            </a:r>
            <a:endParaRPr lang="en-US" kern="0" dirty="0">
              <a:solidFill>
                <a:sysClr val="windowText" lastClr="000000"/>
              </a:solidFill>
            </a:endParaRPr>
          </a:p>
        </p:txBody>
      </p:sp>
      <p:cxnSp>
        <p:nvCxnSpPr>
          <p:cNvPr id="21" name="Straight Connector 20">
            <a:extLst>
              <a:ext uri="{FF2B5EF4-FFF2-40B4-BE49-F238E27FC236}">
                <a16:creationId xmlns:a16="http://schemas.microsoft.com/office/drawing/2014/main" xmlns="" id="{D7CFFE1C-BDC2-1447-7230-969BE3BA6658}"/>
              </a:ext>
            </a:extLst>
          </p:cNvPr>
          <p:cNvCxnSpPr/>
          <p:nvPr/>
        </p:nvCxnSpPr>
        <p:spPr>
          <a:xfrm flipH="1">
            <a:off x="5548528" y="3286467"/>
            <a:ext cx="1994298" cy="0"/>
          </a:xfrm>
          <a:prstGeom prst="line">
            <a:avLst/>
          </a:prstGeom>
          <a:ln>
            <a:headEnd type="oval" w="med" len="med"/>
            <a:tailEnd type="none" w="med" len="med"/>
          </a:ln>
        </p:spPr>
        <p:style>
          <a:lnRef idx="1">
            <a:schemeClr val="accent2"/>
          </a:lnRef>
          <a:fillRef idx="0">
            <a:schemeClr val="accent2"/>
          </a:fillRef>
          <a:effectRef idx="0">
            <a:schemeClr val="accent2"/>
          </a:effectRef>
          <a:fontRef idx="minor">
            <a:schemeClr val="tx1"/>
          </a:fontRef>
        </p:style>
      </p:cxnSp>
      <p:sp>
        <p:nvSpPr>
          <p:cNvPr id="23" name="TextBox 22">
            <a:extLst>
              <a:ext uri="{FF2B5EF4-FFF2-40B4-BE49-F238E27FC236}">
                <a16:creationId xmlns:a16="http://schemas.microsoft.com/office/drawing/2014/main" xmlns="" id="{986F7D97-B4D6-B97F-E461-A061DE7DD5F1}"/>
              </a:ext>
            </a:extLst>
          </p:cNvPr>
          <p:cNvSpPr txBox="1"/>
          <p:nvPr/>
        </p:nvSpPr>
        <p:spPr>
          <a:xfrm>
            <a:off x="3695839" y="2873009"/>
            <a:ext cx="3980577"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all" spc="0" normalizeH="0" baseline="0" noProof="0" dirty="0">
                <a:ln>
                  <a:noFill/>
                </a:ln>
                <a:solidFill>
                  <a:srgbClr val="C00000"/>
                </a:solidFill>
                <a:effectLst/>
                <a:uLnTx/>
                <a:uFillTx/>
              </a:rPr>
              <a:t>Paul</a:t>
            </a:r>
            <a:r>
              <a:rPr kumimoji="0" lang="en-US" sz="2000" b="1" i="0" u="none" strike="noStrike" kern="0" cap="all" spc="0" normalizeH="0" noProof="0" dirty="0">
                <a:ln>
                  <a:noFill/>
                </a:ln>
                <a:solidFill>
                  <a:srgbClr val="C00000"/>
                </a:solidFill>
                <a:effectLst/>
                <a:uLnTx/>
                <a:uFillTx/>
              </a:rPr>
              <a:t> Horton dan </a:t>
            </a:r>
            <a:r>
              <a:rPr kumimoji="0" lang="en-US" sz="2000" b="1" i="0" u="none" strike="noStrike" kern="0" cap="all" spc="0" normalizeH="0" noProof="0" dirty="0" err="1">
                <a:ln>
                  <a:noFill/>
                </a:ln>
                <a:solidFill>
                  <a:srgbClr val="C00000"/>
                </a:solidFill>
                <a:effectLst/>
                <a:uLnTx/>
                <a:uFillTx/>
              </a:rPr>
              <a:t>chester</a:t>
            </a:r>
            <a:r>
              <a:rPr kumimoji="0" lang="en-US" sz="2000" b="1" i="0" u="none" strike="noStrike" kern="0" cap="all" spc="0" normalizeH="0" noProof="0" dirty="0">
                <a:ln>
                  <a:noFill/>
                </a:ln>
                <a:solidFill>
                  <a:srgbClr val="C00000"/>
                </a:solidFill>
                <a:effectLst/>
                <a:uLnTx/>
                <a:uFillTx/>
              </a:rPr>
              <a:t> Hunt</a:t>
            </a:r>
            <a:endParaRPr kumimoji="0" lang="en-US" sz="2000" b="1" i="0" u="none" strike="noStrike" kern="0" cap="all" spc="0" normalizeH="0" baseline="0" noProof="0" dirty="0">
              <a:ln>
                <a:noFill/>
              </a:ln>
              <a:solidFill>
                <a:srgbClr val="C00000"/>
              </a:solidFill>
              <a:effectLst/>
              <a:uLnTx/>
              <a:uFillTx/>
            </a:endParaRPr>
          </a:p>
        </p:txBody>
      </p:sp>
      <p:sp>
        <p:nvSpPr>
          <p:cNvPr id="24" name="TextBox 23">
            <a:extLst>
              <a:ext uri="{FF2B5EF4-FFF2-40B4-BE49-F238E27FC236}">
                <a16:creationId xmlns:a16="http://schemas.microsoft.com/office/drawing/2014/main" xmlns="" id="{22EAC6E3-D5B6-4385-963F-00C4F12E7408}"/>
              </a:ext>
            </a:extLst>
          </p:cNvPr>
          <p:cNvSpPr txBox="1"/>
          <p:nvPr/>
        </p:nvSpPr>
        <p:spPr>
          <a:xfrm>
            <a:off x="2286000" y="3352098"/>
            <a:ext cx="5207377" cy="1200329"/>
          </a:xfrm>
          <a:prstGeom prst="rect">
            <a:avLst/>
          </a:prstGeom>
          <a:noFill/>
        </p:spPr>
        <p:txBody>
          <a:bodyPr wrap="square" rtlCol="0">
            <a:spAutoFit/>
          </a:bodyPr>
          <a:lstStyle/>
          <a:p>
            <a:pPr lvl="0" algn="just">
              <a:spcAft>
                <a:spcPts val="120"/>
              </a:spcAft>
            </a:pPr>
            <a:r>
              <a:rPr lang="en-US" dirty="0"/>
              <a:t>L</a:t>
            </a:r>
            <a:r>
              <a:rPr lang="id-ID" dirty="0"/>
              <a:t>embaga sosial adalah sistem norma-norma sosial dan hubungan</a:t>
            </a:r>
            <a:r>
              <a:rPr lang="en-US" dirty="0"/>
              <a:t>-</a:t>
            </a:r>
            <a:r>
              <a:rPr lang="id-ID" dirty="0"/>
              <a:t>hubungan yang menyatukan nilai-nilai dan prosedur</a:t>
            </a:r>
            <a:r>
              <a:rPr lang="en-US" dirty="0"/>
              <a:t>-</a:t>
            </a:r>
            <a:r>
              <a:rPr lang="id-ID" dirty="0"/>
              <a:t>prosedur tertentu dalam rangka memenuhi kebutuhan dasar masyarakat.</a:t>
            </a:r>
            <a:endParaRPr kumimoji="0" lang="en-US" b="0" i="0" u="none" strike="noStrike" kern="0" cap="none" normalizeH="0" baseline="0" noProof="0" dirty="0">
              <a:ln>
                <a:noFill/>
              </a:ln>
              <a:solidFill>
                <a:sysClr val="windowText" lastClr="000000"/>
              </a:solidFill>
              <a:effectLst/>
              <a:uLnTx/>
              <a:uFillTx/>
            </a:endParaRPr>
          </a:p>
        </p:txBody>
      </p:sp>
      <p:sp>
        <p:nvSpPr>
          <p:cNvPr id="27" name="テキスト プレースホルダー 6">
            <a:extLst>
              <a:ext uri="{FF2B5EF4-FFF2-40B4-BE49-F238E27FC236}">
                <a16:creationId xmlns:a16="http://schemas.microsoft.com/office/drawing/2014/main" xmlns="" id="{EE7034BC-6273-7E16-E4E6-E878E4F95EA8}"/>
              </a:ext>
            </a:extLst>
          </p:cNvPr>
          <p:cNvSpPr txBox="1">
            <a:spLocks/>
          </p:cNvSpPr>
          <p:nvPr/>
        </p:nvSpPr>
        <p:spPr>
          <a:xfrm>
            <a:off x="466188" y="670043"/>
            <a:ext cx="804722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400" i="0" spc="300" dirty="0" err="1">
                <a:solidFill>
                  <a:schemeClr val="tx1"/>
                </a:solidFill>
                <a:latin typeface="Arial" pitchFamily="34" charset="0"/>
                <a:cs typeface="Arial" pitchFamily="34" charset="0"/>
              </a:rPr>
              <a:t>Pengertian</a:t>
            </a:r>
            <a:r>
              <a:rPr kumimoji="1" lang="en-US" altLang="ja-JP" sz="2400" i="0" spc="300" dirty="0">
                <a:solidFill>
                  <a:schemeClr val="tx1"/>
                </a:solidFill>
                <a:latin typeface="Arial" pitchFamily="34" charset="0"/>
                <a:cs typeface="Arial" pitchFamily="34" charset="0"/>
              </a:rPr>
              <a:t> </a:t>
            </a:r>
            <a:r>
              <a:rPr kumimoji="1" lang="en-US" altLang="ja-JP" sz="2400" i="0" spc="300" dirty="0">
                <a:solidFill>
                  <a:srgbClr val="FFC000"/>
                </a:solidFill>
                <a:latin typeface="Arial" pitchFamily="34" charset="0"/>
                <a:cs typeface="Arial" pitchFamily="34" charset="0"/>
              </a:rPr>
              <a:t>Lembaga </a:t>
            </a:r>
            <a:r>
              <a:rPr kumimoji="1" lang="en-US" altLang="ja-JP" sz="2400" i="0" spc="300" dirty="0" err="1">
                <a:solidFill>
                  <a:srgbClr val="FFC000"/>
                </a:solidFill>
                <a:latin typeface="Arial" pitchFamily="34" charset="0"/>
                <a:cs typeface="Arial" pitchFamily="34" charset="0"/>
              </a:rPr>
              <a:t>Sosial</a:t>
            </a:r>
            <a:endParaRPr kumimoji="1" lang="en-US" altLang="ja-JP" sz="2400" i="0" spc="300" dirty="0">
              <a:solidFill>
                <a:srgbClr val="FFC000"/>
              </a:solidFill>
              <a:latin typeface="Arial" pitchFamily="34" charset="0"/>
              <a:cs typeface="Arial" pitchFamily="34" charset="0"/>
            </a:endParaRPr>
          </a:p>
        </p:txBody>
      </p:sp>
    </p:spTree>
    <p:extLst>
      <p:ext uri="{BB962C8B-B14F-4D97-AF65-F5344CB8AC3E}">
        <p14:creationId xmlns:p14="http://schemas.microsoft.com/office/powerpoint/2010/main" val="359387844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1+#ppt_w/2"/>
                                          </p:val>
                                        </p:tav>
                                        <p:tav tm="100000">
                                          <p:val>
                                            <p:strVal val="#ppt_x"/>
                                          </p:val>
                                        </p:tav>
                                      </p:tavLst>
                                    </p:anim>
                                    <p:anim calcmode="lin" valueType="num">
                                      <p:cBhvr additive="base">
                                        <p:cTn id="22" dur="500" fill="hold"/>
                                        <p:tgtEl>
                                          <p:spTgt spid="2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0-#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0-#ppt_w/2"/>
                                          </p:val>
                                        </p:tav>
                                        <p:tav tm="100000">
                                          <p:val>
                                            <p:strVal val="#ppt_x"/>
                                          </p:val>
                                        </p:tav>
                                      </p:tavLst>
                                    </p:anim>
                                    <p:anim calcmode="lin" valueType="num">
                                      <p:cBhvr additive="base">
                                        <p:cTn id="3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grpSp>
            <p:nvGrpSpPr>
              <p:cNvPr id="13" name="Group 12"/>
              <p:cNvGrpSpPr/>
              <p:nvPr/>
            </p:nvGrpSpPr>
            <p:grpSpPr>
              <a:xfrm>
                <a:off x="0" y="4302125"/>
                <a:ext cx="9144000" cy="841375"/>
                <a:chOff x="0" y="4302125"/>
                <a:chExt cx="9144000" cy="841375"/>
              </a:xfrm>
            </p:grpSpPr>
            <p:pic>
              <p:nvPicPr>
                <p:cNvPr id="15"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2" name="TextBox 16"/>
                <p:cNvSpPr txBox="1"/>
                <p:nvPr/>
              </p:nvSpPr>
              <p:spPr>
                <a:xfrm>
                  <a:off x="2057400" y="4732407"/>
                  <a:ext cx="5334000" cy="353943"/>
                </a:xfrm>
                <a:prstGeom prst="rect">
                  <a:avLst/>
                </a:prstGeom>
                <a:solidFill>
                  <a:srgbClr val="FFC000"/>
                </a:solidFill>
              </p:spPr>
              <p:txBody>
                <a:bodyPr wrap="square" rtlCol="0">
                  <a:spAutoFit/>
                </a:bodyPr>
                <a:lstStyle/>
                <a:p>
                  <a:r>
                    <a:rPr lang="en-US" sz="1700" b="1" dirty="0">
                      <a:solidFill>
                        <a:srgbClr val="002060"/>
                      </a:solidFill>
                      <a:latin typeface="Arial" pitchFamily="34" charset="0"/>
                      <a:cs typeface="Arial" pitchFamily="34" charset="0"/>
                    </a:rPr>
                    <a:t>SOSIOLOGI</a:t>
                  </a:r>
                </a:p>
              </p:txBody>
            </p:sp>
          </p:grpSp>
          <p:pic>
            <p:nvPicPr>
              <p:cNvPr id="14" name="Picture 13"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Rectangle 11"/>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7" name="テキスト プレースホルダー 6">
            <a:extLst>
              <a:ext uri="{FF2B5EF4-FFF2-40B4-BE49-F238E27FC236}">
                <a16:creationId xmlns:a16="http://schemas.microsoft.com/office/drawing/2014/main" xmlns="" id="{FDBA31D2-1444-083F-550D-42B421133A47}"/>
              </a:ext>
            </a:extLst>
          </p:cNvPr>
          <p:cNvSpPr txBox="1">
            <a:spLocks/>
          </p:cNvSpPr>
          <p:nvPr/>
        </p:nvSpPr>
        <p:spPr>
          <a:xfrm>
            <a:off x="381000" y="652601"/>
            <a:ext cx="594360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kumimoji="1" lang="en-US" altLang="ja-JP" sz="2400" i="0" spc="300" dirty="0">
              <a:solidFill>
                <a:schemeClr val="accent1"/>
              </a:solidFill>
              <a:latin typeface="Arial" pitchFamily="34" charset="0"/>
              <a:cs typeface="Arial" pitchFamily="34" charset="0"/>
            </a:endParaRPr>
          </a:p>
        </p:txBody>
      </p:sp>
      <p:sp>
        <p:nvSpPr>
          <p:cNvPr id="31" name="TextBox 34">
            <a:extLst>
              <a:ext uri="{FF2B5EF4-FFF2-40B4-BE49-F238E27FC236}">
                <a16:creationId xmlns:a16="http://schemas.microsoft.com/office/drawing/2014/main" xmlns="" id="{0AF40D26-7F91-A32D-6BEF-208C28DA6E87}"/>
              </a:ext>
            </a:extLst>
          </p:cNvPr>
          <p:cNvSpPr txBox="1"/>
          <p:nvPr/>
        </p:nvSpPr>
        <p:spPr>
          <a:xfrm>
            <a:off x="0" y="133350"/>
            <a:ext cx="5943599" cy="463371"/>
          </a:xfrm>
          <a:prstGeom prst="rect">
            <a:avLst/>
          </a:prstGeom>
          <a:solidFill>
            <a:srgbClr val="FFC000"/>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mj-lt"/>
              </a:rPr>
              <a:t>B. Lembaga Sosial</a:t>
            </a:r>
            <a:endParaRPr lang="en-US" sz="2400" b="1" dirty="0">
              <a:solidFill>
                <a:schemeClr val="bg1"/>
              </a:solidFill>
              <a:latin typeface="+mj-lt"/>
            </a:endParaRPr>
          </a:p>
        </p:txBody>
      </p:sp>
      <p:graphicFrame>
        <p:nvGraphicFramePr>
          <p:cNvPr id="2" name="Diagram 1">
            <a:extLst>
              <a:ext uri="{FF2B5EF4-FFF2-40B4-BE49-F238E27FC236}">
                <a16:creationId xmlns:a16="http://schemas.microsoft.com/office/drawing/2014/main" xmlns="" id="{11299630-E2D3-BAE1-3C2C-A88FC0A33B88}"/>
              </a:ext>
            </a:extLst>
          </p:cNvPr>
          <p:cNvGraphicFramePr/>
          <p:nvPr>
            <p:extLst>
              <p:ext uri="{D42A27DB-BD31-4B8C-83A1-F6EECF244321}">
                <p14:modId xmlns:p14="http://schemas.microsoft.com/office/powerpoint/2010/main" val="329054369"/>
              </p:ext>
            </p:extLst>
          </p:nvPr>
        </p:nvGraphicFramePr>
        <p:xfrm>
          <a:off x="523103" y="1596574"/>
          <a:ext cx="7484076" cy="2565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2" name="テキスト プレースホルダー 6">
            <a:extLst>
              <a:ext uri="{FF2B5EF4-FFF2-40B4-BE49-F238E27FC236}">
                <a16:creationId xmlns:a16="http://schemas.microsoft.com/office/drawing/2014/main" xmlns="" id="{A64004D2-F36C-7FE3-422D-654D2CB313C3}"/>
              </a:ext>
            </a:extLst>
          </p:cNvPr>
          <p:cNvSpPr txBox="1">
            <a:spLocks/>
          </p:cNvSpPr>
          <p:nvPr/>
        </p:nvSpPr>
        <p:spPr>
          <a:xfrm>
            <a:off x="466188" y="670043"/>
            <a:ext cx="8047220" cy="694729"/>
          </a:xfrm>
          <a:prstGeom prst="rect">
            <a:avLst/>
          </a:prstGeom>
        </p:spPr>
        <p:txBody>
          <a:bodyPr/>
          <a:lstStyle>
            <a:lvl1pPr marL="342900" indent="-342900" algn="l" defTabSz="914400" rtl="0" eaLnBrk="1" latinLnBrk="0" hangingPunct="1">
              <a:spcBef>
                <a:spcPct val="20000"/>
              </a:spcBef>
              <a:buFont typeface="Arial" pitchFamily="34" charset="0"/>
              <a:buChar char="•"/>
              <a:defRPr sz="3200" i="1" kern="1200" baseline="0">
                <a:solidFill>
                  <a:schemeClr val="tx1">
                    <a:lumMod val="50000"/>
                    <a:lumOff val="50000"/>
                  </a:schemeClr>
                </a:solidFill>
                <a:latin typeface="+mn-lt"/>
                <a:ea typeface="+mn-ea"/>
                <a:cs typeface="Open Sans Light" panose="020B0306030504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1" lang="en-US" altLang="ja-JP" sz="2400" i="0" spc="300" dirty="0" err="1">
                <a:solidFill>
                  <a:schemeClr val="tx1"/>
                </a:solidFill>
                <a:latin typeface="Arial" pitchFamily="34" charset="0"/>
                <a:cs typeface="Arial" pitchFamily="34" charset="0"/>
              </a:rPr>
              <a:t>Fungsi</a:t>
            </a:r>
            <a:r>
              <a:rPr kumimoji="1" lang="en-US" altLang="ja-JP" sz="2400" i="0" spc="300" dirty="0">
                <a:solidFill>
                  <a:schemeClr val="tx1"/>
                </a:solidFill>
                <a:latin typeface="Arial" pitchFamily="34" charset="0"/>
                <a:cs typeface="Arial" pitchFamily="34" charset="0"/>
              </a:rPr>
              <a:t> </a:t>
            </a:r>
            <a:r>
              <a:rPr kumimoji="1" lang="en-US" altLang="ja-JP" sz="2400" i="0" spc="300" dirty="0">
                <a:solidFill>
                  <a:srgbClr val="FFC000"/>
                </a:solidFill>
                <a:latin typeface="Arial" pitchFamily="34" charset="0"/>
                <a:cs typeface="Arial" pitchFamily="34" charset="0"/>
              </a:rPr>
              <a:t>Lembaga </a:t>
            </a:r>
            <a:r>
              <a:rPr kumimoji="1" lang="en-US" altLang="ja-JP" sz="2400" i="0" spc="300" dirty="0" err="1">
                <a:solidFill>
                  <a:srgbClr val="FFC000"/>
                </a:solidFill>
                <a:latin typeface="Arial" pitchFamily="34" charset="0"/>
                <a:cs typeface="Arial" pitchFamily="34" charset="0"/>
              </a:rPr>
              <a:t>Sosial</a:t>
            </a:r>
            <a:endParaRPr kumimoji="1" lang="en-US" altLang="ja-JP" sz="2400" i="0" spc="300" dirty="0">
              <a:solidFill>
                <a:srgbClr val="FFC000"/>
              </a:solidFill>
              <a:latin typeface="Arial" pitchFamily="34" charset="0"/>
              <a:cs typeface="Arial" pitchFamily="34" charset="0"/>
            </a:endParaRPr>
          </a:p>
        </p:txBody>
      </p:sp>
    </p:spTree>
    <p:extLst>
      <p:ext uri="{BB962C8B-B14F-4D97-AF65-F5344CB8AC3E}">
        <p14:creationId xmlns:p14="http://schemas.microsoft.com/office/powerpoint/2010/main" val="59801172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wipe(left)">
                                      <p:cBhvr>
                                        <p:cTn id="7" dur="1000"/>
                                        <p:tgtEl>
                                          <p:spTgt spid="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graphicEl>
                                              <a:dgm id="{795801C1-2B3B-4187-ACD3-300BE0B3D368}"/>
                                            </p:graphicEl>
                                          </p:spTgt>
                                        </p:tgtEl>
                                        <p:attrNameLst>
                                          <p:attrName>style.visibility</p:attrName>
                                        </p:attrNameLst>
                                      </p:cBhvr>
                                      <p:to>
                                        <p:strVal val="visible"/>
                                      </p:to>
                                    </p:set>
                                    <p:animEffect transition="in" filter="fade">
                                      <p:cBhvr>
                                        <p:cTn id="12" dur="1000"/>
                                        <p:tgtEl>
                                          <p:spTgt spid="2">
                                            <p:graphicEl>
                                              <a:dgm id="{795801C1-2B3B-4187-ACD3-300BE0B3D368}"/>
                                            </p:graphicEl>
                                          </p:spTgt>
                                        </p:tgtEl>
                                      </p:cBhvr>
                                    </p:animEffect>
                                    <p:anim calcmode="lin" valueType="num">
                                      <p:cBhvr>
                                        <p:cTn id="13" dur="1000" fill="hold"/>
                                        <p:tgtEl>
                                          <p:spTgt spid="2">
                                            <p:graphicEl>
                                              <a:dgm id="{795801C1-2B3B-4187-ACD3-300BE0B3D368}"/>
                                            </p:graphicEl>
                                          </p:spTgt>
                                        </p:tgtEl>
                                        <p:attrNameLst>
                                          <p:attrName>ppt_x</p:attrName>
                                        </p:attrNameLst>
                                      </p:cBhvr>
                                      <p:tavLst>
                                        <p:tav tm="0">
                                          <p:val>
                                            <p:strVal val="#ppt_x"/>
                                          </p:val>
                                        </p:tav>
                                        <p:tav tm="100000">
                                          <p:val>
                                            <p:strVal val="#ppt_x"/>
                                          </p:val>
                                        </p:tav>
                                      </p:tavLst>
                                    </p:anim>
                                    <p:anim calcmode="lin" valueType="num">
                                      <p:cBhvr>
                                        <p:cTn id="14" dur="1000" fill="hold"/>
                                        <p:tgtEl>
                                          <p:spTgt spid="2">
                                            <p:graphicEl>
                                              <a:dgm id="{795801C1-2B3B-4187-ACD3-300BE0B3D368}"/>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graphicEl>
                                              <a:dgm id="{8836DF98-DB4C-4B2C-8007-DB27B3D356D8}"/>
                                            </p:graphicEl>
                                          </p:spTgt>
                                        </p:tgtEl>
                                        <p:attrNameLst>
                                          <p:attrName>style.visibility</p:attrName>
                                        </p:attrNameLst>
                                      </p:cBhvr>
                                      <p:to>
                                        <p:strVal val="visible"/>
                                      </p:to>
                                    </p:set>
                                    <p:animEffect transition="in" filter="fade">
                                      <p:cBhvr>
                                        <p:cTn id="19" dur="1000"/>
                                        <p:tgtEl>
                                          <p:spTgt spid="2">
                                            <p:graphicEl>
                                              <a:dgm id="{8836DF98-DB4C-4B2C-8007-DB27B3D356D8}"/>
                                            </p:graphicEl>
                                          </p:spTgt>
                                        </p:tgtEl>
                                      </p:cBhvr>
                                    </p:animEffect>
                                    <p:anim calcmode="lin" valueType="num">
                                      <p:cBhvr>
                                        <p:cTn id="20" dur="1000" fill="hold"/>
                                        <p:tgtEl>
                                          <p:spTgt spid="2">
                                            <p:graphicEl>
                                              <a:dgm id="{8836DF98-DB4C-4B2C-8007-DB27B3D356D8}"/>
                                            </p:graphicEl>
                                          </p:spTgt>
                                        </p:tgtEl>
                                        <p:attrNameLst>
                                          <p:attrName>ppt_x</p:attrName>
                                        </p:attrNameLst>
                                      </p:cBhvr>
                                      <p:tavLst>
                                        <p:tav tm="0">
                                          <p:val>
                                            <p:strVal val="#ppt_x"/>
                                          </p:val>
                                        </p:tav>
                                        <p:tav tm="100000">
                                          <p:val>
                                            <p:strVal val="#ppt_x"/>
                                          </p:val>
                                        </p:tav>
                                      </p:tavLst>
                                    </p:anim>
                                    <p:anim calcmode="lin" valueType="num">
                                      <p:cBhvr>
                                        <p:cTn id="21" dur="1000" fill="hold"/>
                                        <p:tgtEl>
                                          <p:spTgt spid="2">
                                            <p:graphicEl>
                                              <a:dgm id="{8836DF98-DB4C-4B2C-8007-DB27B3D356D8}"/>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
                                            <p:graphicEl>
                                              <a:dgm id="{3BFAC18C-1618-478E-A29C-2EA4F7E08A39}"/>
                                            </p:graphicEl>
                                          </p:spTgt>
                                        </p:tgtEl>
                                        <p:attrNameLst>
                                          <p:attrName>style.visibility</p:attrName>
                                        </p:attrNameLst>
                                      </p:cBhvr>
                                      <p:to>
                                        <p:strVal val="visible"/>
                                      </p:to>
                                    </p:set>
                                    <p:animEffect transition="in" filter="fade">
                                      <p:cBhvr>
                                        <p:cTn id="26" dur="1000"/>
                                        <p:tgtEl>
                                          <p:spTgt spid="2">
                                            <p:graphicEl>
                                              <a:dgm id="{3BFAC18C-1618-478E-A29C-2EA4F7E08A39}"/>
                                            </p:graphicEl>
                                          </p:spTgt>
                                        </p:tgtEl>
                                      </p:cBhvr>
                                    </p:animEffect>
                                    <p:anim calcmode="lin" valueType="num">
                                      <p:cBhvr>
                                        <p:cTn id="27" dur="1000" fill="hold"/>
                                        <p:tgtEl>
                                          <p:spTgt spid="2">
                                            <p:graphicEl>
                                              <a:dgm id="{3BFAC18C-1618-478E-A29C-2EA4F7E08A39}"/>
                                            </p:graphicEl>
                                          </p:spTgt>
                                        </p:tgtEl>
                                        <p:attrNameLst>
                                          <p:attrName>ppt_x</p:attrName>
                                        </p:attrNameLst>
                                      </p:cBhvr>
                                      <p:tavLst>
                                        <p:tav tm="0">
                                          <p:val>
                                            <p:strVal val="#ppt_x"/>
                                          </p:val>
                                        </p:tav>
                                        <p:tav tm="100000">
                                          <p:val>
                                            <p:strVal val="#ppt_x"/>
                                          </p:val>
                                        </p:tav>
                                      </p:tavLst>
                                    </p:anim>
                                    <p:anim calcmode="lin" valueType="num">
                                      <p:cBhvr>
                                        <p:cTn id="28" dur="1000" fill="hold"/>
                                        <p:tgtEl>
                                          <p:spTgt spid="2">
                                            <p:graphicEl>
                                              <a:dgm id="{3BFAC18C-1618-478E-A29C-2EA4F7E08A39}"/>
                                            </p:graphic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
                                            <p:graphicEl>
                                              <a:dgm id="{B80DA424-5770-46E1-B498-276B6747DBDD}"/>
                                            </p:graphicEl>
                                          </p:spTgt>
                                        </p:tgtEl>
                                        <p:attrNameLst>
                                          <p:attrName>style.visibility</p:attrName>
                                        </p:attrNameLst>
                                      </p:cBhvr>
                                      <p:to>
                                        <p:strVal val="visible"/>
                                      </p:to>
                                    </p:set>
                                    <p:animEffect transition="in" filter="fade">
                                      <p:cBhvr>
                                        <p:cTn id="33" dur="1000"/>
                                        <p:tgtEl>
                                          <p:spTgt spid="2">
                                            <p:graphicEl>
                                              <a:dgm id="{B80DA424-5770-46E1-B498-276B6747DBDD}"/>
                                            </p:graphicEl>
                                          </p:spTgt>
                                        </p:tgtEl>
                                      </p:cBhvr>
                                    </p:animEffect>
                                    <p:anim calcmode="lin" valueType="num">
                                      <p:cBhvr>
                                        <p:cTn id="34" dur="1000" fill="hold"/>
                                        <p:tgtEl>
                                          <p:spTgt spid="2">
                                            <p:graphicEl>
                                              <a:dgm id="{B80DA424-5770-46E1-B498-276B6747DBDD}"/>
                                            </p:graphicEl>
                                          </p:spTgt>
                                        </p:tgtEl>
                                        <p:attrNameLst>
                                          <p:attrName>ppt_x</p:attrName>
                                        </p:attrNameLst>
                                      </p:cBhvr>
                                      <p:tavLst>
                                        <p:tav tm="0">
                                          <p:val>
                                            <p:strVal val="#ppt_x"/>
                                          </p:val>
                                        </p:tav>
                                        <p:tav tm="100000">
                                          <p:val>
                                            <p:strVal val="#ppt_x"/>
                                          </p:val>
                                        </p:tav>
                                      </p:tavLst>
                                    </p:anim>
                                    <p:anim calcmode="lin" valueType="num">
                                      <p:cBhvr>
                                        <p:cTn id="35" dur="1000" fill="hold"/>
                                        <p:tgtEl>
                                          <p:spTgt spid="2">
                                            <p:graphicEl>
                                              <a:dgm id="{B80DA424-5770-46E1-B498-276B6747DBDD}"/>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P spid="32" grpId="0" build="p">
        <p:tmplLst>
          <p:tmpl lvl="1">
            <p:tnLst>
              <p:par>
                <p:cTn presetID="2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678</TotalTime>
  <Words>1148</Words>
  <Application>Microsoft Office PowerPoint</Application>
  <PresentationFormat>On-screen Show (16:9)</PresentationFormat>
  <Paragraphs>217</Paragraphs>
  <Slides>18</Slides>
  <Notes>18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Batang</vt:lpstr>
      <vt:lpstr>ＭＳ Ｐゴシック</vt:lpstr>
      <vt:lpstr>Arial</vt:lpstr>
      <vt:lpstr>Calibri</vt:lpstr>
      <vt:lpstr>Calibri Light</vt:lpstr>
      <vt:lpstr>Cambria</vt:lpstr>
      <vt:lpstr>Candara</vt:lpstr>
      <vt:lpstr>Open Sans</vt:lpstr>
      <vt:lpstr>Roboto Light</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Nur Hayati</cp:lastModifiedBy>
  <cp:revision>25</cp:revision>
  <dcterms:created xsi:type="dcterms:W3CDTF">2006-08-16T00:00:00Z</dcterms:created>
  <dcterms:modified xsi:type="dcterms:W3CDTF">2022-05-31T11:30:23Z</dcterms:modified>
</cp:coreProperties>
</file>