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316" r:id="rId3"/>
    <p:sldId id="340" r:id="rId4"/>
    <p:sldId id="341" r:id="rId5"/>
    <p:sldId id="342" r:id="rId6"/>
    <p:sldId id="344" r:id="rId7"/>
    <p:sldId id="343" r:id="rId8"/>
    <p:sldId id="345" r:id="rId9"/>
    <p:sldId id="346" r:id="rId10"/>
    <p:sldId id="347" r:id="rId11"/>
    <p:sldId id="348" r:id="rId12"/>
    <p:sldId id="349" r:id="rId13"/>
    <p:sldId id="350" r:id="rId14"/>
    <p:sldId id="351" r:id="rId15"/>
    <p:sldId id="354" r:id="rId16"/>
    <p:sldId id="355" r:id="rId17"/>
    <p:sldId id="352" r:id="rId18"/>
    <p:sldId id="358" r:id="rId19"/>
    <p:sldId id="353" r:id="rId20"/>
    <p:sldId id="356" r:id="rId21"/>
    <p:sldId id="357" r:id="rId22"/>
    <p:sldId id="359" r:id="rId23"/>
    <p:sldId id="362" r:id="rId24"/>
    <p:sldId id="363" r:id="rId25"/>
    <p:sldId id="294" r:id="rId26"/>
  </p:sldIdLst>
  <p:sldSz cx="12192000" cy="6858000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20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7" autoAdjust="0"/>
    <p:restoredTop sz="94660"/>
  </p:normalViewPr>
  <p:slideViewPr>
    <p:cSldViewPr snapToGrid="0" showGuides="1">
      <p:cViewPr>
        <p:scale>
          <a:sx n="60" d="100"/>
          <a:sy n="60" d="100"/>
        </p:scale>
        <p:origin x="-1440" y="-696"/>
      </p:cViewPr>
      <p:guideLst>
        <p:guide orient="horz" pos="220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8211D9C-2B9F-4A7E-8D85-79CB1DEABA75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id-ID"/>
        </a:p>
      </dgm:t>
    </dgm:pt>
    <dgm:pt modelId="{51A4EDAB-9197-4F0E-96B4-BF466B91273A}">
      <dgm:prSet phldrT="[Text]" custT="1"/>
      <dgm:spPr/>
      <dgm:t>
        <a:bodyPr/>
        <a:lstStyle/>
        <a:p>
          <a:r>
            <a:rPr lang="id-ID" sz="2400" b="0" i="0" dirty="0" smtClean="0">
              <a:latin typeface="Montserrat" panose="00000500000000000000" pitchFamily="2" charset="0"/>
            </a:rPr>
            <a:t>Daya tahan</a:t>
          </a:r>
          <a:endParaRPr lang="id-ID" sz="2400" dirty="0">
            <a:latin typeface="Montserrat" panose="00000500000000000000" pitchFamily="2" charset="0"/>
          </a:endParaRPr>
        </a:p>
      </dgm:t>
    </dgm:pt>
    <dgm:pt modelId="{FEB7DDF4-3D5F-4F4E-9709-18CBB84F1A24}" type="parTrans" cxnId="{F7F646DF-F1AC-450A-85B1-25073F09187A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94A5F5CA-1AB7-499E-9A7E-8540F1E5D2C5}" type="sibTrans" cxnId="{F7F646DF-F1AC-450A-85B1-25073F09187A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D90185E6-EAB7-4EE4-9CD7-ED2D27A00123}">
      <dgm:prSet phldrT="[Text]" custT="1"/>
      <dgm:spPr/>
      <dgm:t>
        <a:bodyPr/>
        <a:lstStyle/>
        <a:p>
          <a:r>
            <a:rPr lang="id-ID" sz="2400" dirty="0" smtClean="0">
              <a:solidFill>
                <a:schemeClr val="tx1"/>
              </a:solidFill>
              <a:latin typeface="Montserrat" panose="00000500000000000000" pitchFamily="2" charset="0"/>
            </a:rPr>
            <a:t>Keku</a:t>
          </a:r>
          <a:r>
            <a:rPr lang="id-ID" sz="2400" b="0" i="0" dirty="0" smtClean="0">
              <a:solidFill>
                <a:schemeClr val="tx1"/>
              </a:solidFill>
              <a:latin typeface="Montserrat" panose="00000500000000000000" pitchFamily="2" charset="0"/>
            </a:rPr>
            <a:t>atan</a:t>
          </a:r>
          <a:endParaRPr lang="id-ID" sz="2400" dirty="0">
            <a:solidFill>
              <a:schemeClr val="tx1"/>
            </a:solidFill>
            <a:latin typeface="Montserrat" panose="00000500000000000000" pitchFamily="2" charset="0"/>
          </a:endParaRPr>
        </a:p>
      </dgm:t>
    </dgm:pt>
    <dgm:pt modelId="{60D58D89-5C2C-4F53-89DF-BD0CFAB83D9F}" type="parTrans" cxnId="{5BF0BC11-FC3D-47AE-AE6F-96D3567B8BC4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7A8499C5-7593-45C9-845B-C86491D59073}" type="sibTrans" cxnId="{5BF0BC11-FC3D-47AE-AE6F-96D3567B8BC4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7D16CD77-313C-4E74-A3A2-7E5AEBECE987}">
      <dgm:prSet phldrT="[Text]" custT="1"/>
      <dgm:spPr/>
      <dgm:t>
        <a:bodyPr/>
        <a:lstStyle/>
        <a:p>
          <a:r>
            <a:rPr lang="id-ID" sz="2400" dirty="0" smtClean="0">
              <a:solidFill>
                <a:schemeClr val="tx1"/>
              </a:solidFill>
              <a:latin typeface="Montserrat" panose="00000500000000000000" pitchFamily="2" charset="0"/>
            </a:rPr>
            <a:t>Kelentuk</a:t>
          </a:r>
          <a:r>
            <a:rPr lang="id-ID" sz="2400" b="0" i="0" dirty="0" smtClean="0">
              <a:solidFill>
                <a:schemeClr val="tx1"/>
              </a:solidFill>
              <a:latin typeface="Montserrat" panose="00000500000000000000" pitchFamily="2" charset="0"/>
            </a:rPr>
            <a:t>an</a:t>
          </a:r>
          <a:endParaRPr lang="id-ID" sz="2400" dirty="0">
            <a:solidFill>
              <a:schemeClr val="tx1"/>
            </a:solidFill>
            <a:latin typeface="Montserrat" panose="00000500000000000000" pitchFamily="2" charset="0"/>
          </a:endParaRPr>
        </a:p>
      </dgm:t>
    </dgm:pt>
    <dgm:pt modelId="{C12C979A-3B38-40B5-808D-8E8A2B6A1527}" type="parTrans" cxnId="{2DC090DB-1915-4C73-88FD-BA8D8B829786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47A724BA-43BC-432A-9622-9E8D2C078F65}" type="sibTrans" cxnId="{2DC090DB-1915-4C73-88FD-BA8D8B829786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6C9C1F69-4144-4E3F-85BE-7224F2272298}">
      <dgm:prSet phldrT="[Text]" custT="1"/>
      <dgm:spPr/>
      <dgm:t>
        <a:bodyPr/>
        <a:lstStyle/>
        <a:p>
          <a:r>
            <a:rPr lang="id-ID" sz="2400" dirty="0" smtClean="0">
              <a:latin typeface="Montserrat" panose="00000500000000000000" pitchFamily="2" charset="0"/>
            </a:rPr>
            <a:t>Koordin</a:t>
          </a:r>
          <a:r>
            <a:rPr lang="id-ID" sz="2400" b="0" i="0" dirty="0" smtClean="0">
              <a:latin typeface="Montserrat" panose="00000500000000000000" pitchFamily="2" charset="0"/>
            </a:rPr>
            <a:t>asi</a:t>
          </a:r>
          <a:endParaRPr lang="id-ID" sz="2400" dirty="0">
            <a:latin typeface="Montserrat" panose="00000500000000000000" pitchFamily="2" charset="0"/>
          </a:endParaRPr>
        </a:p>
      </dgm:t>
    </dgm:pt>
    <dgm:pt modelId="{3FC3FCAD-D101-4ED0-8FA2-45EF73046EC0}" type="parTrans" cxnId="{24B599EC-C429-4C98-A5DD-1C8CC22133ED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B40CBF2E-8A8F-43CF-9E6A-93FC34371628}" type="sibTrans" cxnId="{24B599EC-C429-4C98-A5DD-1C8CC22133ED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86EED17B-A3B4-400C-8CD7-A66803D00F1B}" type="pres">
      <dgm:prSet presAssocID="{18211D9C-2B9F-4A7E-8D85-79CB1DEABA75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en-US"/>
        </a:p>
      </dgm:t>
    </dgm:pt>
    <dgm:pt modelId="{BF29FBEE-FAB5-4459-811D-37C34161CCA0}" type="pres">
      <dgm:prSet presAssocID="{18211D9C-2B9F-4A7E-8D85-79CB1DEABA75}" presName="Name1" presStyleCnt="0"/>
      <dgm:spPr/>
    </dgm:pt>
    <dgm:pt modelId="{9F7B12FA-676E-4641-BF42-2A313B35BE13}" type="pres">
      <dgm:prSet presAssocID="{18211D9C-2B9F-4A7E-8D85-79CB1DEABA75}" presName="cycle" presStyleCnt="0"/>
      <dgm:spPr/>
    </dgm:pt>
    <dgm:pt modelId="{BF58564E-BEBD-46F1-B366-243D42060551}" type="pres">
      <dgm:prSet presAssocID="{18211D9C-2B9F-4A7E-8D85-79CB1DEABA75}" presName="srcNode" presStyleLbl="node1" presStyleIdx="0" presStyleCnt="4"/>
      <dgm:spPr/>
    </dgm:pt>
    <dgm:pt modelId="{95BFE79E-9656-4045-9143-D1A431651F28}" type="pres">
      <dgm:prSet presAssocID="{18211D9C-2B9F-4A7E-8D85-79CB1DEABA75}" presName="conn" presStyleLbl="parChTrans1D2" presStyleIdx="0" presStyleCnt="1"/>
      <dgm:spPr/>
      <dgm:t>
        <a:bodyPr/>
        <a:lstStyle/>
        <a:p>
          <a:endParaRPr lang="en-US"/>
        </a:p>
      </dgm:t>
    </dgm:pt>
    <dgm:pt modelId="{97D9EF5A-DA1F-4B71-9F4C-413EE53A5944}" type="pres">
      <dgm:prSet presAssocID="{18211D9C-2B9F-4A7E-8D85-79CB1DEABA75}" presName="extraNode" presStyleLbl="node1" presStyleIdx="0" presStyleCnt="4"/>
      <dgm:spPr/>
    </dgm:pt>
    <dgm:pt modelId="{FDDB6224-5996-44AA-8E16-5EBFF2868B21}" type="pres">
      <dgm:prSet presAssocID="{18211D9C-2B9F-4A7E-8D85-79CB1DEABA75}" presName="dstNode" presStyleLbl="node1" presStyleIdx="0" presStyleCnt="4"/>
      <dgm:spPr/>
    </dgm:pt>
    <dgm:pt modelId="{3BEF9FDC-F165-47F7-A332-CA569F70B99B}" type="pres">
      <dgm:prSet presAssocID="{51A4EDAB-9197-4F0E-96B4-BF466B91273A}" presName="text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A0D1829B-19D2-41A8-86D9-451696B778BA}" type="pres">
      <dgm:prSet presAssocID="{51A4EDAB-9197-4F0E-96B4-BF466B91273A}" presName="accent_1" presStyleCnt="0"/>
      <dgm:spPr/>
    </dgm:pt>
    <dgm:pt modelId="{39546355-79F4-4A36-B6FC-BF678C8FD0D5}" type="pres">
      <dgm:prSet presAssocID="{51A4EDAB-9197-4F0E-96B4-BF466B91273A}" presName="accentRepeatNode" presStyleLbl="solidFgAcc1" presStyleIdx="0" presStyleCnt="4"/>
      <dgm:spPr/>
    </dgm:pt>
    <dgm:pt modelId="{370CA025-ECAC-4430-87E3-6D5E7C92E8CF}" type="pres">
      <dgm:prSet presAssocID="{D90185E6-EAB7-4EE4-9CD7-ED2D27A00123}" presName="text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A36F0635-7CFD-4252-9F96-D5742E19C86F}" type="pres">
      <dgm:prSet presAssocID="{D90185E6-EAB7-4EE4-9CD7-ED2D27A00123}" presName="accent_2" presStyleCnt="0"/>
      <dgm:spPr/>
    </dgm:pt>
    <dgm:pt modelId="{ECE57668-C528-4F3E-84EB-EBAA94563DB2}" type="pres">
      <dgm:prSet presAssocID="{D90185E6-EAB7-4EE4-9CD7-ED2D27A00123}" presName="accentRepeatNode" presStyleLbl="solidFgAcc1" presStyleIdx="1" presStyleCnt="4"/>
      <dgm:spPr/>
    </dgm:pt>
    <dgm:pt modelId="{8D789EF6-D6D3-42B1-9807-7D41E9F83C52}" type="pres">
      <dgm:prSet presAssocID="{7D16CD77-313C-4E74-A3A2-7E5AEBECE987}" presName="text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7110D7A6-F562-4F0E-A2D4-B291B155DB7C}" type="pres">
      <dgm:prSet presAssocID="{7D16CD77-313C-4E74-A3A2-7E5AEBECE987}" presName="accent_3" presStyleCnt="0"/>
      <dgm:spPr/>
    </dgm:pt>
    <dgm:pt modelId="{D06E3A2C-A007-4315-90C6-E423B900B218}" type="pres">
      <dgm:prSet presAssocID="{7D16CD77-313C-4E74-A3A2-7E5AEBECE987}" presName="accentRepeatNode" presStyleLbl="solidFgAcc1" presStyleIdx="2" presStyleCnt="4"/>
      <dgm:spPr/>
    </dgm:pt>
    <dgm:pt modelId="{47E4EF24-A285-4A09-BD27-C45C1DA3E304}" type="pres">
      <dgm:prSet presAssocID="{6C9C1F69-4144-4E3F-85BE-7224F2272298}" presName="text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B9EA5EF5-DB1C-4C36-A0DF-D7061AE5255F}" type="pres">
      <dgm:prSet presAssocID="{6C9C1F69-4144-4E3F-85BE-7224F2272298}" presName="accent_4" presStyleCnt="0"/>
      <dgm:spPr/>
    </dgm:pt>
    <dgm:pt modelId="{B6475ED8-2FD9-4C60-9FC3-D1FD9ACFEAB5}" type="pres">
      <dgm:prSet presAssocID="{6C9C1F69-4144-4E3F-85BE-7224F2272298}" presName="accentRepeatNode" presStyleLbl="solidFgAcc1" presStyleIdx="3" presStyleCnt="4"/>
      <dgm:spPr/>
    </dgm:pt>
  </dgm:ptLst>
  <dgm:cxnLst>
    <dgm:cxn modelId="{5BF0BC11-FC3D-47AE-AE6F-96D3567B8BC4}" srcId="{18211D9C-2B9F-4A7E-8D85-79CB1DEABA75}" destId="{D90185E6-EAB7-4EE4-9CD7-ED2D27A00123}" srcOrd="1" destOrd="0" parTransId="{60D58D89-5C2C-4F53-89DF-BD0CFAB83D9F}" sibTransId="{7A8499C5-7593-45C9-845B-C86491D59073}"/>
    <dgm:cxn modelId="{1CBA81AE-D326-4F7C-9E2C-8FF037536BB5}" type="presOf" srcId="{6C9C1F69-4144-4E3F-85BE-7224F2272298}" destId="{47E4EF24-A285-4A09-BD27-C45C1DA3E304}" srcOrd="0" destOrd="0" presId="urn:microsoft.com/office/officeart/2008/layout/VerticalCurvedList"/>
    <dgm:cxn modelId="{365F479E-782E-42FF-9DFE-B3A10FFDB3EB}" type="presOf" srcId="{51A4EDAB-9197-4F0E-96B4-BF466B91273A}" destId="{3BEF9FDC-F165-47F7-A332-CA569F70B99B}" srcOrd="0" destOrd="0" presId="urn:microsoft.com/office/officeart/2008/layout/VerticalCurvedList"/>
    <dgm:cxn modelId="{24B599EC-C429-4C98-A5DD-1C8CC22133ED}" srcId="{18211D9C-2B9F-4A7E-8D85-79CB1DEABA75}" destId="{6C9C1F69-4144-4E3F-85BE-7224F2272298}" srcOrd="3" destOrd="0" parTransId="{3FC3FCAD-D101-4ED0-8FA2-45EF73046EC0}" sibTransId="{B40CBF2E-8A8F-43CF-9E6A-93FC34371628}"/>
    <dgm:cxn modelId="{376DBB3C-9269-48B2-9AB9-ADC12125C0B8}" type="presOf" srcId="{18211D9C-2B9F-4A7E-8D85-79CB1DEABA75}" destId="{86EED17B-A3B4-400C-8CD7-A66803D00F1B}" srcOrd="0" destOrd="0" presId="urn:microsoft.com/office/officeart/2008/layout/VerticalCurvedList"/>
    <dgm:cxn modelId="{156595DD-F10F-44E2-B05E-00E965E40049}" type="presOf" srcId="{94A5F5CA-1AB7-499E-9A7E-8540F1E5D2C5}" destId="{95BFE79E-9656-4045-9143-D1A431651F28}" srcOrd="0" destOrd="0" presId="urn:microsoft.com/office/officeart/2008/layout/VerticalCurvedList"/>
    <dgm:cxn modelId="{02BFB9D6-797D-4A8F-BA57-E52B62FBBD27}" type="presOf" srcId="{7D16CD77-313C-4E74-A3A2-7E5AEBECE987}" destId="{8D789EF6-D6D3-42B1-9807-7D41E9F83C52}" srcOrd="0" destOrd="0" presId="urn:microsoft.com/office/officeart/2008/layout/VerticalCurvedList"/>
    <dgm:cxn modelId="{F7F646DF-F1AC-450A-85B1-25073F09187A}" srcId="{18211D9C-2B9F-4A7E-8D85-79CB1DEABA75}" destId="{51A4EDAB-9197-4F0E-96B4-BF466B91273A}" srcOrd="0" destOrd="0" parTransId="{FEB7DDF4-3D5F-4F4E-9709-18CBB84F1A24}" sibTransId="{94A5F5CA-1AB7-499E-9A7E-8540F1E5D2C5}"/>
    <dgm:cxn modelId="{2DC090DB-1915-4C73-88FD-BA8D8B829786}" srcId="{18211D9C-2B9F-4A7E-8D85-79CB1DEABA75}" destId="{7D16CD77-313C-4E74-A3A2-7E5AEBECE987}" srcOrd="2" destOrd="0" parTransId="{C12C979A-3B38-40B5-808D-8E8A2B6A1527}" sibTransId="{47A724BA-43BC-432A-9622-9E8D2C078F65}"/>
    <dgm:cxn modelId="{4ABED95B-441C-45ED-8415-ABCDDC217EF2}" type="presOf" srcId="{D90185E6-EAB7-4EE4-9CD7-ED2D27A00123}" destId="{370CA025-ECAC-4430-87E3-6D5E7C92E8CF}" srcOrd="0" destOrd="0" presId="urn:microsoft.com/office/officeart/2008/layout/VerticalCurvedList"/>
    <dgm:cxn modelId="{08D3B4B5-29D9-4BF3-8A3A-E0AAAFFFADE5}" type="presParOf" srcId="{86EED17B-A3B4-400C-8CD7-A66803D00F1B}" destId="{BF29FBEE-FAB5-4459-811D-37C34161CCA0}" srcOrd="0" destOrd="0" presId="urn:microsoft.com/office/officeart/2008/layout/VerticalCurvedList"/>
    <dgm:cxn modelId="{DBDA8355-3924-4868-86EF-A9FA19BC1B62}" type="presParOf" srcId="{BF29FBEE-FAB5-4459-811D-37C34161CCA0}" destId="{9F7B12FA-676E-4641-BF42-2A313B35BE13}" srcOrd="0" destOrd="0" presId="urn:microsoft.com/office/officeart/2008/layout/VerticalCurvedList"/>
    <dgm:cxn modelId="{5015F5FF-8E38-4202-839B-E51BC67DD17F}" type="presParOf" srcId="{9F7B12FA-676E-4641-BF42-2A313B35BE13}" destId="{BF58564E-BEBD-46F1-B366-243D42060551}" srcOrd="0" destOrd="0" presId="urn:microsoft.com/office/officeart/2008/layout/VerticalCurvedList"/>
    <dgm:cxn modelId="{12F2C531-6E27-4F88-B7FC-9FDAE47B0FBF}" type="presParOf" srcId="{9F7B12FA-676E-4641-BF42-2A313B35BE13}" destId="{95BFE79E-9656-4045-9143-D1A431651F28}" srcOrd="1" destOrd="0" presId="urn:microsoft.com/office/officeart/2008/layout/VerticalCurvedList"/>
    <dgm:cxn modelId="{967E74F9-7A72-4286-8C22-03726AE2A078}" type="presParOf" srcId="{9F7B12FA-676E-4641-BF42-2A313B35BE13}" destId="{97D9EF5A-DA1F-4B71-9F4C-413EE53A5944}" srcOrd="2" destOrd="0" presId="urn:microsoft.com/office/officeart/2008/layout/VerticalCurvedList"/>
    <dgm:cxn modelId="{BCEC57F5-9C14-41A1-9956-09DB410C907A}" type="presParOf" srcId="{9F7B12FA-676E-4641-BF42-2A313B35BE13}" destId="{FDDB6224-5996-44AA-8E16-5EBFF2868B21}" srcOrd="3" destOrd="0" presId="urn:microsoft.com/office/officeart/2008/layout/VerticalCurvedList"/>
    <dgm:cxn modelId="{27A3B8B7-F038-4FDD-A0D5-C97E750672E6}" type="presParOf" srcId="{BF29FBEE-FAB5-4459-811D-37C34161CCA0}" destId="{3BEF9FDC-F165-47F7-A332-CA569F70B99B}" srcOrd="1" destOrd="0" presId="urn:microsoft.com/office/officeart/2008/layout/VerticalCurvedList"/>
    <dgm:cxn modelId="{11512ED9-211E-4644-9086-84734267E92A}" type="presParOf" srcId="{BF29FBEE-FAB5-4459-811D-37C34161CCA0}" destId="{A0D1829B-19D2-41A8-86D9-451696B778BA}" srcOrd="2" destOrd="0" presId="urn:microsoft.com/office/officeart/2008/layout/VerticalCurvedList"/>
    <dgm:cxn modelId="{C6344611-97F4-414A-9024-BD3E5E9247A8}" type="presParOf" srcId="{A0D1829B-19D2-41A8-86D9-451696B778BA}" destId="{39546355-79F4-4A36-B6FC-BF678C8FD0D5}" srcOrd="0" destOrd="0" presId="urn:microsoft.com/office/officeart/2008/layout/VerticalCurvedList"/>
    <dgm:cxn modelId="{D76AD354-8417-488A-8D47-08F20AF2E2C4}" type="presParOf" srcId="{BF29FBEE-FAB5-4459-811D-37C34161CCA0}" destId="{370CA025-ECAC-4430-87E3-6D5E7C92E8CF}" srcOrd="3" destOrd="0" presId="urn:microsoft.com/office/officeart/2008/layout/VerticalCurvedList"/>
    <dgm:cxn modelId="{94B3807F-D8F5-4A45-A7DB-9617A4258791}" type="presParOf" srcId="{BF29FBEE-FAB5-4459-811D-37C34161CCA0}" destId="{A36F0635-7CFD-4252-9F96-D5742E19C86F}" srcOrd="4" destOrd="0" presId="urn:microsoft.com/office/officeart/2008/layout/VerticalCurvedList"/>
    <dgm:cxn modelId="{63D292B6-6190-471A-9BF2-D3F3EFD20AB4}" type="presParOf" srcId="{A36F0635-7CFD-4252-9F96-D5742E19C86F}" destId="{ECE57668-C528-4F3E-84EB-EBAA94563DB2}" srcOrd="0" destOrd="0" presId="urn:microsoft.com/office/officeart/2008/layout/VerticalCurvedList"/>
    <dgm:cxn modelId="{88E175C6-A768-4013-8992-6493BDF02233}" type="presParOf" srcId="{BF29FBEE-FAB5-4459-811D-37C34161CCA0}" destId="{8D789EF6-D6D3-42B1-9807-7D41E9F83C52}" srcOrd="5" destOrd="0" presId="urn:microsoft.com/office/officeart/2008/layout/VerticalCurvedList"/>
    <dgm:cxn modelId="{C347CAF4-F0AE-4A62-B897-58E1B744F3D5}" type="presParOf" srcId="{BF29FBEE-FAB5-4459-811D-37C34161CCA0}" destId="{7110D7A6-F562-4F0E-A2D4-B291B155DB7C}" srcOrd="6" destOrd="0" presId="urn:microsoft.com/office/officeart/2008/layout/VerticalCurvedList"/>
    <dgm:cxn modelId="{9BE6AD2F-003C-44BC-B14A-F88871EA831A}" type="presParOf" srcId="{7110D7A6-F562-4F0E-A2D4-B291B155DB7C}" destId="{D06E3A2C-A007-4315-90C6-E423B900B218}" srcOrd="0" destOrd="0" presId="urn:microsoft.com/office/officeart/2008/layout/VerticalCurvedList"/>
    <dgm:cxn modelId="{84854936-4D00-4D77-95D9-92B1BADA8F5E}" type="presParOf" srcId="{BF29FBEE-FAB5-4459-811D-37C34161CCA0}" destId="{47E4EF24-A285-4A09-BD27-C45C1DA3E304}" srcOrd="7" destOrd="0" presId="urn:microsoft.com/office/officeart/2008/layout/VerticalCurvedList"/>
    <dgm:cxn modelId="{03C36987-E89F-458D-89C9-27591220F99C}" type="presParOf" srcId="{BF29FBEE-FAB5-4459-811D-37C34161CCA0}" destId="{B9EA5EF5-DB1C-4C36-A0DF-D7061AE5255F}" srcOrd="8" destOrd="0" presId="urn:microsoft.com/office/officeart/2008/layout/VerticalCurvedList"/>
    <dgm:cxn modelId="{10C654DB-94E1-4783-9CB2-36FD2868FE66}" type="presParOf" srcId="{B9EA5EF5-DB1C-4C36-A0DF-D7061AE5255F}" destId="{B6475ED8-2FD9-4C60-9FC3-D1FD9ACFEAB5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8C0D913-3553-4BEA-A127-BC85FB077EBE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id-ID"/>
        </a:p>
      </dgm:t>
    </dgm:pt>
    <dgm:pt modelId="{509261CA-2F75-40F6-8B26-39CF1FEC112D}">
      <dgm:prSet phldrT="[Text]" custT="1"/>
      <dgm:spPr/>
      <dgm:t>
        <a:bodyPr/>
        <a:lstStyle/>
        <a:p>
          <a:r>
            <a:rPr lang="id-ID" sz="2400" b="1" i="0" dirty="0" smtClean="0">
              <a:solidFill>
                <a:schemeClr val="tx1"/>
              </a:solidFill>
              <a:latin typeface="Montserrat" panose="00000500000000000000" pitchFamily="2" charset="0"/>
            </a:rPr>
            <a:t>Pengelompokk</a:t>
          </a:r>
          <a:r>
            <a:rPr lang="id-ID" sz="2400" b="1" dirty="0" smtClean="0">
              <a:solidFill>
                <a:schemeClr val="tx1"/>
              </a:solidFill>
              <a:latin typeface="Montserrat" panose="00000500000000000000" pitchFamily="2" charset="0"/>
            </a:rPr>
            <a:t>an senam </a:t>
          </a:r>
          <a:r>
            <a:rPr lang="id-ID" sz="2400" b="1" i="0" dirty="0" smtClean="0">
              <a:solidFill>
                <a:schemeClr val="tx1"/>
              </a:solidFill>
              <a:latin typeface="Montserrat" panose="00000500000000000000" pitchFamily="2" charset="0"/>
            </a:rPr>
            <a:t>Menurut FIG (</a:t>
          </a:r>
          <a:r>
            <a:rPr lang="id-ID" sz="2400" b="1" i="1" dirty="0" smtClean="0">
              <a:solidFill>
                <a:schemeClr val="tx1"/>
              </a:solidFill>
              <a:latin typeface="Montserrat" panose="00000500000000000000" pitchFamily="2" charset="0"/>
            </a:rPr>
            <a:t>Federation Internationale de Gymnastique</a:t>
          </a:r>
          <a:r>
            <a:rPr lang="id-ID" sz="2400" b="1" i="0" dirty="0" smtClean="0">
              <a:solidFill>
                <a:schemeClr val="tx1"/>
              </a:solidFill>
              <a:latin typeface="Montserrat" panose="00000500000000000000" pitchFamily="2" charset="0"/>
            </a:rPr>
            <a:t>)</a:t>
          </a:r>
          <a:endParaRPr lang="id-ID" sz="2400" b="1" dirty="0">
            <a:solidFill>
              <a:schemeClr val="tx1"/>
            </a:solidFill>
            <a:latin typeface="Montserrat" panose="00000500000000000000" pitchFamily="2" charset="0"/>
          </a:endParaRPr>
        </a:p>
      </dgm:t>
    </dgm:pt>
    <dgm:pt modelId="{083EC223-B2B1-4F10-8B6E-8DA1CC1988A0}" type="parTrans" cxnId="{9EC35DFC-D3BF-46A1-A1A9-C0DE14831BD9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AFE00207-837B-46E4-B718-0A7F5DDBE369}" type="sibTrans" cxnId="{9EC35DFC-D3BF-46A1-A1A9-C0DE14831BD9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20633268-517B-411A-9FA3-1DA50DFABF00}">
      <dgm:prSet phldrT="[Text]" custT="1"/>
      <dgm:spPr/>
      <dgm:t>
        <a:bodyPr/>
        <a:lstStyle/>
        <a:p>
          <a:pPr algn="ctr"/>
          <a:r>
            <a:rPr lang="id-ID" sz="2400" b="0" i="0" dirty="0" smtClean="0">
              <a:latin typeface="Montserrat" panose="00000500000000000000" pitchFamily="2" charset="0"/>
            </a:rPr>
            <a:t>Senam artistik (</a:t>
          </a:r>
          <a:r>
            <a:rPr lang="id-ID" sz="2400" b="0" i="1" dirty="0" smtClean="0">
              <a:latin typeface="Montserrat" panose="00000500000000000000" pitchFamily="2" charset="0"/>
            </a:rPr>
            <a:t>artistic gymnastics</a:t>
          </a:r>
          <a:r>
            <a:rPr lang="id-ID" sz="2400" b="0" i="0" dirty="0" smtClean="0">
              <a:latin typeface="Montserrat" panose="00000500000000000000" pitchFamily="2" charset="0"/>
            </a:rPr>
            <a:t>)</a:t>
          </a:r>
          <a:endParaRPr lang="id-ID" sz="2400" dirty="0">
            <a:latin typeface="Montserrat" panose="00000500000000000000" pitchFamily="2" charset="0"/>
          </a:endParaRPr>
        </a:p>
      </dgm:t>
    </dgm:pt>
    <dgm:pt modelId="{5070F37B-C162-4AE6-AB7D-7CD4D08ED017}" type="parTrans" cxnId="{88048FF7-2F38-4131-B9B7-7C9F87EB3207}">
      <dgm:prSet custT="1"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3F36478A-A51C-4F32-8F0B-A30D74781A21}" type="sibTrans" cxnId="{88048FF7-2F38-4131-B9B7-7C9F87EB3207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1121C580-342D-487D-AF80-A80D48689AA9}">
      <dgm:prSet phldrT="[Text]" custT="1"/>
      <dgm:spPr/>
      <dgm:t>
        <a:bodyPr/>
        <a:lstStyle/>
        <a:p>
          <a:pPr algn="ctr"/>
          <a:r>
            <a:rPr lang="id-ID" sz="2400" b="0" i="0" dirty="0" smtClean="0">
              <a:latin typeface="Montserrat" panose="00000500000000000000" pitchFamily="2" charset="0"/>
            </a:rPr>
            <a:t>Senam ritmik (</a:t>
          </a:r>
          <a:r>
            <a:rPr lang="id-ID" sz="2400" b="0" i="1" dirty="0" smtClean="0">
              <a:latin typeface="Montserrat" panose="00000500000000000000" pitchFamily="2" charset="0"/>
            </a:rPr>
            <a:t>sportive rhythmic gymnastics</a:t>
          </a:r>
          <a:r>
            <a:rPr lang="id-ID" sz="2400" b="0" i="0" dirty="0" smtClean="0">
              <a:latin typeface="Montserrat" panose="00000500000000000000" pitchFamily="2" charset="0"/>
            </a:rPr>
            <a:t>)</a:t>
          </a:r>
          <a:endParaRPr lang="id-ID" sz="2400" dirty="0">
            <a:latin typeface="Montserrat" panose="00000500000000000000" pitchFamily="2" charset="0"/>
          </a:endParaRPr>
        </a:p>
      </dgm:t>
    </dgm:pt>
    <dgm:pt modelId="{60A197BB-9423-471A-9267-4A5FCD030671}" type="parTrans" cxnId="{EEDD860E-FABF-452D-A000-0F8249E2F62E}">
      <dgm:prSet custT="1"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E11D12E7-1417-40D5-A74E-DB2F1E8762FE}" type="sibTrans" cxnId="{EEDD860E-FABF-452D-A000-0F8249E2F62E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55CD477F-7ECD-473F-8BDC-B321380B8025}">
      <dgm:prSet phldrT="[Text]" custT="1"/>
      <dgm:spPr/>
      <dgm:t>
        <a:bodyPr/>
        <a:lstStyle/>
        <a:p>
          <a:pPr algn="ctr"/>
          <a:r>
            <a:rPr lang="id-ID" sz="2400" b="0" i="0" dirty="0" smtClean="0">
              <a:latin typeface="Montserrat" panose="00000500000000000000" pitchFamily="2" charset="0"/>
            </a:rPr>
            <a:t>Senam umum (</a:t>
          </a:r>
          <a:r>
            <a:rPr lang="id-ID" sz="2400" b="0" i="1" dirty="0" smtClean="0">
              <a:latin typeface="Montserrat" panose="00000500000000000000" pitchFamily="2" charset="0"/>
            </a:rPr>
            <a:t>general gymnastics</a:t>
          </a:r>
          <a:r>
            <a:rPr lang="id-ID" sz="2400" b="0" i="0" dirty="0" smtClean="0">
              <a:latin typeface="Montserrat" panose="00000500000000000000" pitchFamily="2" charset="0"/>
            </a:rPr>
            <a:t>)</a:t>
          </a:r>
          <a:endParaRPr lang="id-ID" sz="2400" dirty="0">
            <a:latin typeface="Montserrat" panose="00000500000000000000" pitchFamily="2" charset="0"/>
          </a:endParaRPr>
        </a:p>
      </dgm:t>
    </dgm:pt>
    <dgm:pt modelId="{5A51CA58-D7AB-432C-8994-B67E4270671B}" type="parTrans" cxnId="{5047AEA8-891E-4CB3-B60B-FC370CE02E53}">
      <dgm:prSet custT="1"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2E17498F-1D52-4B8E-BD50-F3AFC7C0AEC4}" type="sibTrans" cxnId="{5047AEA8-891E-4CB3-B60B-FC370CE02E53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8240D80C-89DF-4ED3-8720-49C5EFD1E011}" type="pres">
      <dgm:prSet presAssocID="{88C0D913-3553-4BEA-A127-BC85FB077EBE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F7F522A-7148-4BBE-AB40-7C846A7F7429}" type="pres">
      <dgm:prSet presAssocID="{509261CA-2F75-40F6-8B26-39CF1FEC112D}" presName="root1" presStyleCnt="0"/>
      <dgm:spPr/>
    </dgm:pt>
    <dgm:pt modelId="{617D8B47-294E-40C1-A34C-E0152B3EBF6C}" type="pres">
      <dgm:prSet presAssocID="{509261CA-2F75-40F6-8B26-39CF1FEC112D}" presName="LevelOneTextNode" presStyleLbl="node0" presStyleIdx="0" presStyleCnt="1" custScaleY="93297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973831F1-D466-45D5-94B7-F1840DAE46BE}" type="pres">
      <dgm:prSet presAssocID="{509261CA-2F75-40F6-8B26-39CF1FEC112D}" presName="level2hierChild" presStyleCnt="0"/>
      <dgm:spPr/>
    </dgm:pt>
    <dgm:pt modelId="{F665521D-E47A-445E-9C32-762AC4ED37F0}" type="pres">
      <dgm:prSet presAssocID="{5070F37B-C162-4AE6-AB7D-7CD4D08ED017}" presName="conn2-1" presStyleLbl="parChTrans1D2" presStyleIdx="0" presStyleCnt="3"/>
      <dgm:spPr/>
      <dgm:t>
        <a:bodyPr/>
        <a:lstStyle/>
        <a:p>
          <a:endParaRPr lang="en-US"/>
        </a:p>
      </dgm:t>
    </dgm:pt>
    <dgm:pt modelId="{0A3F3F7D-C1D6-4BBC-8512-7DFB81587F75}" type="pres">
      <dgm:prSet presAssocID="{5070F37B-C162-4AE6-AB7D-7CD4D08ED017}" presName="connTx" presStyleLbl="parChTrans1D2" presStyleIdx="0" presStyleCnt="3"/>
      <dgm:spPr/>
      <dgm:t>
        <a:bodyPr/>
        <a:lstStyle/>
        <a:p>
          <a:endParaRPr lang="en-US"/>
        </a:p>
      </dgm:t>
    </dgm:pt>
    <dgm:pt modelId="{696FF758-1CA8-4999-BF7F-36D09622A689}" type="pres">
      <dgm:prSet presAssocID="{20633268-517B-411A-9FA3-1DA50DFABF00}" presName="root2" presStyleCnt="0"/>
      <dgm:spPr/>
    </dgm:pt>
    <dgm:pt modelId="{92CFFB83-B72F-4E48-9E5D-0F392F8FFDED}" type="pres">
      <dgm:prSet presAssocID="{20633268-517B-411A-9FA3-1DA50DFABF00}" presName="LevelTwoTextNode" presStyleLbl="node2" presStyleIdx="0" presStyleCnt="3" custScaleX="193041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0632087D-36BC-4844-BAC4-1F2AC88596BC}" type="pres">
      <dgm:prSet presAssocID="{20633268-517B-411A-9FA3-1DA50DFABF00}" presName="level3hierChild" presStyleCnt="0"/>
      <dgm:spPr/>
    </dgm:pt>
    <dgm:pt modelId="{717BA35D-4B13-4FE7-803C-064FFC6DC1DD}" type="pres">
      <dgm:prSet presAssocID="{60A197BB-9423-471A-9267-4A5FCD030671}" presName="conn2-1" presStyleLbl="parChTrans1D2" presStyleIdx="1" presStyleCnt="3"/>
      <dgm:spPr/>
      <dgm:t>
        <a:bodyPr/>
        <a:lstStyle/>
        <a:p>
          <a:endParaRPr lang="en-US"/>
        </a:p>
      </dgm:t>
    </dgm:pt>
    <dgm:pt modelId="{B1EF760C-F26E-453C-99AD-6DFEE7193668}" type="pres">
      <dgm:prSet presAssocID="{60A197BB-9423-471A-9267-4A5FCD030671}" presName="connTx" presStyleLbl="parChTrans1D2" presStyleIdx="1" presStyleCnt="3"/>
      <dgm:spPr/>
      <dgm:t>
        <a:bodyPr/>
        <a:lstStyle/>
        <a:p>
          <a:endParaRPr lang="en-US"/>
        </a:p>
      </dgm:t>
    </dgm:pt>
    <dgm:pt modelId="{607133B4-853A-4FA7-B283-EC5E07AE868B}" type="pres">
      <dgm:prSet presAssocID="{1121C580-342D-487D-AF80-A80D48689AA9}" presName="root2" presStyleCnt="0"/>
      <dgm:spPr/>
    </dgm:pt>
    <dgm:pt modelId="{9AFA3C66-B6CE-4C91-8FAC-2DB4EB4EE8D5}" type="pres">
      <dgm:prSet presAssocID="{1121C580-342D-487D-AF80-A80D48689AA9}" presName="LevelTwoTextNode" presStyleLbl="node2" presStyleIdx="1" presStyleCnt="3" custScaleX="193041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2F09E256-7B6E-4AEE-A13F-B42D7FE1DC30}" type="pres">
      <dgm:prSet presAssocID="{1121C580-342D-487D-AF80-A80D48689AA9}" presName="level3hierChild" presStyleCnt="0"/>
      <dgm:spPr/>
    </dgm:pt>
    <dgm:pt modelId="{983CA7DE-4AF7-47E7-BE78-7925E09D030E}" type="pres">
      <dgm:prSet presAssocID="{5A51CA58-D7AB-432C-8994-B67E4270671B}" presName="conn2-1" presStyleLbl="parChTrans1D2" presStyleIdx="2" presStyleCnt="3"/>
      <dgm:spPr/>
      <dgm:t>
        <a:bodyPr/>
        <a:lstStyle/>
        <a:p>
          <a:endParaRPr lang="en-US"/>
        </a:p>
      </dgm:t>
    </dgm:pt>
    <dgm:pt modelId="{994F2DB8-1129-4865-ACFB-29BDEA75278A}" type="pres">
      <dgm:prSet presAssocID="{5A51CA58-D7AB-432C-8994-B67E4270671B}" presName="connTx" presStyleLbl="parChTrans1D2" presStyleIdx="2" presStyleCnt="3"/>
      <dgm:spPr/>
      <dgm:t>
        <a:bodyPr/>
        <a:lstStyle/>
        <a:p>
          <a:endParaRPr lang="en-US"/>
        </a:p>
      </dgm:t>
    </dgm:pt>
    <dgm:pt modelId="{09B29955-80FE-49BC-81C7-A74B60066632}" type="pres">
      <dgm:prSet presAssocID="{55CD477F-7ECD-473F-8BDC-B321380B8025}" presName="root2" presStyleCnt="0"/>
      <dgm:spPr/>
    </dgm:pt>
    <dgm:pt modelId="{5D854006-13E5-48CC-8100-F6D581EBE6DF}" type="pres">
      <dgm:prSet presAssocID="{55CD477F-7ECD-473F-8BDC-B321380B8025}" presName="LevelTwoTextNode" presStyleLbl="node2" presStyleIdx="2" presStyleCnt="3" custScaleX="193041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95248983-5627-462D-A764-80C2AF2F6F44}" type="pres">
      <dgm:prSet presAssocID="{55CD477F-7ECD-473F-8BDC-B321380B8025}" presName="level3hierChild" presStyleCnt="0"/>
      <dgm:spPr/>
    </dgm:pt>
  </dgm:ptLst>
  <dgm:cxnLst>
    <dgm:cxn modelId="{351398DF-46A6-4472-919F-4655F3E88F8B}" type="presOf" srcId="{509261CA-2F75-40F6-8B26-39CF1FEC112D}" destId="{617D8B47-294E-40C1-A34C-E0152B3EBF6C}" srcOrd="0" destOrd="0" presId="urn:microsoft.com/office/officeart/2008/layout/HorizontalMultiLevelHierarchy"/>
    <dgm:cxn modelId="{D76A7DD9-67CE-4D65-A132-930E84F04603}" type="presOf" srcId="{5070F37B-C162-4AE6-AB7D-7CD4D08ED017}" destId="{F665521D-E47A-445E-9C32-762AC4ED37F0}" srcOrd="0" destOrd="0" presId="urn:microsoft.com/office/officeart/2008/layout/HorizontalMultiLevelHierarchy"/>
    <dgm:cxn modelId="{EBF24E29-F4B1-4B9E-9E3A-60F5751CA819}" type="presOf" srcId="{60A197BB-9423-471A-9267-4A5FCD030671}" destId="{717BA35D-4B13-4FE7-803C-064FFC6DC1DD}" srcOrd="0" destOrd="0" presId="urn:microsoft.com/office/officeart/2008/layout/HorizontalMultiLevelHierarchy"/>
    <dgm:cxn modelId="{88048FF7-2F38-4131-B9B7-7C9F87EB3207}" srcId="{509261CA-2F75-40F6-8B26-39CF1FEC112D}" destId="{20633268-517B-411A-9FA3-1DA50DFABF00}" srcOrd="0" destOrd="0" parTransId="{5070F37B-C162-4AE6-AB7D-7CD4D08ED017}" sibTransId="{3F36478A-A51C-4F32-8F0B-A30D74781A21}"/>
    <dgm:cxn modelId="{977F30F4-90B5-45F1-A9F8-CB40F084AA9E}" type="presOf" srcId="{5A51CA58-D7AB-432C-8994-B67E4270671B}" destId="{994F2DB8-1129-4865-ACFB-29BDEA75278A}" srcOrd="1" destOrd="0" presId="urn:microsoft.com/office/officeart/2008/layout/HorizontalMultiLevelHierarchy"/>
    <dgm:cxn modelId="{9EC35DFC-D3BF-46A1-A1A9-C0DE14831BD9}" srcId="{88C0D913-3553-4BEA-A127-BC85FB077EBE}" destId="{509261CA-2F75-40F6-8B26-39CF1FEC112D}" srcOrd="0" destOrd="0" parTransId="{083EC223-B2B1-4F10-8B6E-8DA1CC1988A0}" sibTransId="{AFE00207-837B-46E4-B718-0A7F5DDBE369}"/>
    <dgm:cxn modelId="{A6E90B82-9CED-4A72-9CDA-A77FC9EE493B}" type="presOf" srcId="{1121C580-342D-487D-AF80-A80D48689AA9}" destId="{9AFA3C66-B6CE-4C91-8FAC-2DB4EB4EE8D5}" srcOrd="0" destOrd="0" presId="urn:microsoft.com/office/officeart/2008/layout/HorizontalMultiLevelHierarchy"/>
    <dgm:cxn modelId="{EE08D1F0-A961-4EE4-9FC2-42D71DEFB8B5}" type="presOf" srcId="{88C0D913-3553-4BEA-A127-BC85FB077EBE}" destId="{8240D80C-89DF-4ED3-8720-49C5EFD1E011}" srcOrd="0" destOrd="0" presId="urn:microsoft.com/office/officeart/2008/layout/HorizontalMultiLevelHierarchy"/>
    <dgm:cxn modelId="{EEDD860E-FABF-452D-A000-0F8249E2F62E}" srcId="{509261CA-2F75-40F6-8B26-39CF1FEC112D}" destId="{1121C580-342D-487D-AF80-A80D48689AA9}" srcOrd="1" destOrd="0" parTransId="{60A197BB-9423-471A-9267-4A5FCD030671}" sibTransId="{E11D12E7-1417-40D5-A74E-DB2F1E8762FE}"/>
    <dgm:cxn modelId="{9C1ADEE5-3588-4E83-B3DE-B0D46B8DE6EB}" type="presOf" srcId="{60A197BB-9423-471A-9267-4A5FCD030671}" destId="{B1EF760C-F26E-453C-99AD-6DFEE7193668}" srcOrd="1" destOrd="0" presId="urn:microsoft.com/office/officeart/2008/layout/HorizontalMultiLevelHierarchy"/>
    <dgm:cxn modelId="{F37240AB-12EF-49F8-917A-6D1A192FF66C}" type="presOf" srcId="{5070F37B-C162-4AE6-AB7D-7CD4D08ED017}" destId="{0A3F3F7D-C1D6-4BBC-8512-7DFB81587F75}" srcOrd="1" destOrd="0" presId="urn:microsoft.com/office/officeart/2008/layout/HorizontalMultiLevelHierarchy"/>
    <dgm:cxn modelId="{5047AEA8-891E-4CB3-B60B-FC370CE02E53}" srcId="{509261CA-2F75-40F6-8B26-39CF1FEC112D}" destId="{55CD477F-7ECD-473F-8BDC-B321380B8025}" srcOrd="2" destOrd="0" parTransId="{5A51CA58-D7AB-432C-8994-B67E4270671B}" sibTransId="{2E17498F-1D52-4B8E-BD50-F3AFC7C0AEC4}"/>
    <dgm:cxn modelId="{6736F054-AC1C-4B65-93BE-F0062D66457E}" type="presOf" srcId="{5A51CA58-D7AB-432C-8994-B67E4270671B}" destId="{983CA7DE-4AF7-47E7-BE78-7925E09D030E}" srcOrd="0" destOrd="0" presId="urn:microsoft.com/office/officeart/2008/layout/HorizontalMultiLevelHierarchy"/>
    <dgm:cxn modelId="{840CCECC-871C-4AE2-BFD8-335F9D591F81}" type="presOf" srcId="{55CD477F-7ECD-473F-8BDC-B321380B8025}" destId="{5D854006-13E5-48CC-8100-F6D581EBE6DF}" srcOrd="0" destOrd="0" presId="urn:microsoft.com/office/officeart/2008/layout/HorizontalMultiLevelHierarchy"/>
    <dgm:cxn modelId="{A3DDC272-85EB-4CD9-B02E-08210B79F3FC}" type="presOf" srcId="{20633268-517B-411A-9FA3-1DA50DFABF00}" destId="{92CFFB83-B72F-4E48-9E5D-0F392F8FFDED}" srcOrd="0" destOrd="0" presId="urn:microsoft.com/office/officeart/2008/layout/HorizontalMultiLevelHierarchy"/>
    <dgm:cxn modelId="{98C61BFE-7718-4FE2-887E-5C2574616C4A}" type="presParOf" srcId="{8240D80C-89DF-4ED3-8720-49C5EFD1E011}" destId="{AF7F522A-7148-4BBE-AB40-7C846A7F7429}" srcOrd="0" destOrd="0" presId="urn:microsoft.com/office/officeart/2008/layout/HorizontalMultiLevelHierarchy"/>
    <dgm:cxn modelId="{F7752EE2-659B-4AA1-99E2-969BF07B4990}" type="presParOf" srcId="{AF7F522A-7148-4BBE-AB40-7C846A7F7429}" destId="{617D8B47-294E-40C1-A34C-E0152B3EBF6C}" srcOrd="0" destOrd="0" presId="urn:microsoft.com/office/officeart/2008/layout/HorizontalMultiLevelHierarchy"/>
    <dgm:cxn modelId="{D5248164-F558-42AD-A128-5C74C690663D}" type="presParOf" srcId="{AF7F522A-7148-4BBE-AB40-7C846A7F7429}" destId="{973831F1-D466-45D5-94B7-F1840DAE46BE}" srcOrd="1" destOrd="0" presId="urn:microsoft.com/office/officeart/2008/layout/HorizontalMultiLevelHierarchy"/>
    <dgm:cxn modelId="{FF9888AA-4854-45A9-BB8F-83F5A9C34CCA}" type="presParOf" srcId="{973831F1-D466-45D5-94B7-F1840DAE46BE}" destId="{F665521D-E47A-445E-9C32-762AC4ED37F0}" srcOrd="0" destOrd="0" presId="urn:microsoft.com/office/officeart/2008/layout/HorizontalMultiLevelHierarchy"/>
    <dgm:cxn modelId="{690E8027-1AC1-4865-AA0A-6C077F2F5DE8}" type="presParOf" srcId="{F665521D-E47A-445E-9C32-762AC4ED37F0}" destId="{0A3F3F7D-C1D6-4BBC-8512-7DFB81587F75}" srcOrd="0" destOrd="0" presId="urn:microsoft.com/office/officeart/2008/layout/HorizontalMultiLevelHierarchy"/>
    <dgm:cxn modelId="{79FB7002-4C56-4159-B6AA-2F3A158DA76A}" type="presParOf" srcId="{973831F1-D466-45D5-94B7-F1840DAE46BE}" destId="{696FF758-1CA8-4999-BF7F-36D09622A689}" srcOrd="1" destOrd="0" presId="urn:microsoft.com/office/officeart/2008/layout/HorizontalMultiLevelHierarchy"/>
    <dgm:cxn modelId="{DC47D92E-7E26-4A07-A334-896DB4E8475B}" type="presParOf" srcId="{696FF758-1CA8-4999-BF7F-36D09622A689}" destId="{92CFFB83-B72F-4E48-9E5D-0F392F8FFDED}" srcOrd="0" destOrd="0" presId="urn:microsoft.com/office/officeart/2008/layout/HorizontalMultiLevelHierarchy"/>
    <dgm:cxn modelId="{584ABFF4-9EAF-4075-B63F-9B6852E7702A}" type="presParOf" srcId="{696FF758-1CA8-4999-BF7F-36D09622A689}" destId="{0632087D-36BC-4844-BAC4-1F2AC88596BC}" srcOrd="1" destOrd="0" presId="urn:microsoft.com/office/officeart/2008/layout/HorizontalMultiLevelHierarchy"/>
    <dgm:cxn modelId="{06033057-A477-4651-BEEF-EC31F64D95AC}" type="presParOf" srcId="{973831F1-D466-45D5-94B7-F1840DAE46BE}" destId="{717BA35D-4B13-4FE7-803C-064FFC6DC1DD}" srcOrd="2" destOrd="0" presId="urn:microsoft.com/office/officeart/2008/layout/HorizontalMultiLevelHierarchy"/>
    <dgm:cxn modelId="{C2F720CA-D28B-4608-A588-DC065A4FB68A}" type="presParOf" srcId="{717BA35D-4B13-4FE7-803C-064FFC6DC1DD}" destId="{B1EF760C-F26E-453C-99AD-6DFEE7193668}" srcOrd="0" destOrd="0" presId="urn:microsoft.com/office/officeart/2008/layout/HorizontalMultiLevelHierarchy"/>
    <dgm:cxn modelId="{29DB703F-F9E0-4759-9E3D-0586A01C9E36}" type="presParOf" srcId="{973831F1-D466-45D5-94B7-F1840DAE46BE}" destId="{607133B4-853A-4FA7-B283-EC5E07AE868B}" srcOrd="3" destOrd="0" presId="urn:microsoft.com/office/officeart/2008/layout/HorizontalMultiLevelHierarchy"/>
    <dgm:cxn modelId="{88FD5DB2-9D40-4D6A-966B-AAAD33694AED}" type="presParOf" srcId="{607133B4-853A-4FA7-B283-EC5E07AE868B}" destId="{9AFA3C66-B6CE-4C91-8FAC-2DB4EB4EE8D5}" srcOrd="0" destOrd="0" presId="urn:microsoft.com/office/officeart/2008/layout/HorizontalMultiLevelHierarchy"/>
    <dgm:cxn modelId="{4B63BF4D-84FE-4FBE-9262-B14E7ABB6A8D}" type="presParOf" srcId="{607133B4-853A-4FA7-B283-EC5E07AE868B}" destId="{2F09E256-7B6E-4AEE-A13F-B42D7FE1DC30}" srcOrd="1" destOrd="0" presId="urn:microsoft.com/office/officeart/2008/layout/HorizontalMultiLevelHierarchy"/>
    <dgm:cxn modelId="{4AD4BAFF-D2D1-4360-A1E2-AC44EE46EA9A}" type="presParOf" srcId="{973831F1-D466-45D5-94B7-F1840DAE46BE}" destId="{983CA7DE-4AF7-47E7-BE78-7925E09D030E}" srcOrd="4" destOrd="0" presId="urn:microsoft.com/office/officeart/2008/layout/HorizontalMultiLevelHierarchy"/>
    <dgm:cxn modelId="{7CC17274-792C-488A-88F3-44A5704454F0}" type="presParOf" srcId="{983CA7DE-4AF7-47E7-BE78-7925E09D030E}" destId="{994F2DB8-1129-4865-ACFB-29BDEA75278A}" srcOrd="0" destOrd="0" presId="urn:microsoft.com/office/officeart/2008/layout/HorizontalMultiLevelHierarchy"/>
    <dgm:cxn modelId="{C138B0A3-8B10-48D0-9372-D136777FE278}" type="presParOf" srcId="{973831F1-D466-45D5-94B7-F1840DAE46BE}" destId="{09B29955-80FE-49BC-81C7-A74B60066632}" srcOrd="5" destOrd="0" presId="urn:microsoft.com/office/officeart/2008/layout/HorizontalMultiLevelHierarchy"/>
    <dgm:cxn modelId="{1271FD0B-929A-4DFD-9C07-02CB32205618}" type="presParOf" srcId="{09B29955-80FE-49BC-81C7-A74B60066632}" destId="{5D854006-13E5-48CC-8100-F6D581EBE6DF}" srcOrd="0" destOrd="0" presId="urn:microsoft.com/office/officeart/2008/layout/HorizontalMultiLevelHierarchy"/>
    <dgm:cxn modelId="{FB6EFA1D-51F7-4162-8E10-D729276C0014}" type="presParOf" srcId="{09B29955-80FE-49BC-81C7-A74B60066632}" destId="{95248983-5627-462D-A764-80C2AF2F6F44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5BFE79E-9656-4045-9143-D1A431651F28}">
      <dsp:nvSpPr>
        <dsp:cNvPr id="0" name=""/>
        <dsp:cNvSpPr/>
      </dsp:nvSpPr>
      <dsp:spPr>
        <a:xfrm>
          <a:off x="-5105120" y="-782060"/>
          <a:ext cx="6079591" cy="6079591"/>
        </a:xfrm>
        <a:prstGeom prst="blockArc">
          <a:avLst>
            <a:gd name="adj1" fmla="val 18900000"/>
            <a:gd name="adj2" fmla="val 2700000"/>
            <a:gd name="adj3" fmla="val 355"/>
          </a:avLst>
        </a:pr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BEF9FDC-F165-47F7-A332-CA569F70B99B}">
      <dsp:nvSpPr>
        <dsp:cNvPr id="0" name=""/>
        <dsp:cNvSpPr/>
      </dsp:nvSpPr>
      <dsp:spPr>
        <a:xfrm>
          <a:off x="510244" y="347149"/>
          <a:ext cx="3611001" cy="694659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1386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b="0" i="0" kern="1200" dirty="0" smtClean="0">
              <a:latin typeface="Montserrat" panose="00000500000000000000" pitchFamily="2" charset="0"/>
            </a:rPr>
            <a:t>Daya tahan</a:t>
          </a:r>
          <a:endParaRPr lang="id-ID" sz="2400" kern="1200" dirty="0">
            <a:latin typeface="Montserrat" panose="00000500000000000000" pitchFamily="2" charset="0"/>
          </a:endParaRPr>
        </a:p>
      </dsp:txBody>
      <dsp:txXfrm>
        <a:off x="510244" y="347149"/>
        <a:ext cx="3611001" cy="694659"/>
      </dsp:txXfrm>
    </dsp:sp>
    <dsp:sp modelId="{39546355-79F4-4A36-B6FC-BF678C8FD0D5}">
      <dsp:nvSpPr>
        <dsp:cNvPr id="0" name=""/>
        <dsp:cNvSpPr/>
      </dsp:nvSpPr>
      <dsp:spPr>
        <a:xfrm>
          <a:off x="76082" y="260316"/>
          <a:ext cx="868324" cy="86832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70CA025-ECAC-4430-87E3-6D5E7C92E8CF}">
      <dsp:nvSpPr>
        <dsp:cNvPr id="0" name=""/>
        <dsp:cNvSpPr/>
      </dsp:nvSpPr>
      <dsp:spPr>
        <a:xfrm>
          <a:off x="908508" y="1389319"/>
          <a:ext cx="3212736" cy="694659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1386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kern="1200" dirty="0" smtClean="0">
              <a:solidFill>
                <a:schemeClr val="tx1"/>
              </a:solidFill>
              <a:latin typeface="Montserrat" panose="00000500000000000000" pitchFamily="2" charset="0"/>
            </a:rPr>
            <a:t>Keku</a:t>
          </a:r>
          <a:r>
            <a:rPr lang="id-ID" sz="2400" b="0" i="0" kern="1200" dirty="0" smtClean="0">
              <a:solidFill>
                <a:schemeClr val="tx1"/>
              </a:solidFill>
              <a:latin typeface="Montserrat" panose="00000500000000000000" pitchFamily="2" charset="0"/>
            </a:rPr>
            <a:t>atan</a:t>
          </a:r>
          <a:endParaRPr lang="id-ID" sz="2400" kern="1200" dirty="0">
            <a:solidFill>
              <a:schemeClr val="tx1"/>
            </a:solidFill>
            <a:latin typeface="Montserrat" panose="00000500000000000000" pitchFamily="2" charset="0"/>
          </a:endParaRPr>
        </a:p>
      </dsp:txBody>
      <dsp:txXfrm>
        <a:off x="908508" y="1389319"/>
        <a:ext cx="3212736" cy="694659"/>
      </dsp:txXfrm>
    </dsp:sp>
    <dsp:sp modelId="{ECE57668-C528-4F3E-84EB-EBAA94563DB2}">
      <dsp:nvSpPr>
        <dsp:cNvPr id="0" name=""/>
        <dsp:cNvSpPr/>
      </dsp:nvSpPr>
      <dsp:spPr>
        <a:xfrm>
          <a:off x="474346" y="1302487"/>
          <a:ext cx="868324" cy="86832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D789EF6-D6D3-42B1-9807-7D41E9F83C52}">
      <dsp:nvSpPr>
        <dsp:cNvPr id="0" name=""/>
        <dsp:cNvSpPr/>
      </dsp:nvSpPr>
      <dsp:spPr>
        <a:xfrm>
          <a:off x="908508" y="2431490"/>
          <a:ext cx="3212736" cy="694659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1386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kern="1200" dirty="0" smtClean="0">
              <a:solidFill>
                <a:schemeClr val="tx1"/>
              </a:solidFill>
              <a:latin typeface="Montserrat" panose="00000500000000000000" pitchFamily="2" charset="0"/>
            </a:rPr>
            <a:t>Kelentuk</a:t>
          </a:r>
          <a:r>
            <a:rPr lang="id-ID" sz="2400" b="0" i="0" kern="1200" dirty="0" smtClean="0">
              <a:solidFill>
                <a:schemeClr val="tx1"/>
              </a:solidFill>
              <a:latin typeface="Montserrat" panose="00000500000000000000" pitchFamily="2" charset="0"/>
            </a:rPr>
            <a:t>an</a:t>
          </a:r>
          <a:endParaRPr lang="id-ID" sz="2400" kern="1200" dirty="0">
            <a:solidFill>
              <a:schemeClr val="tx1"/>
            </a:solidFill>
            <a:latin typeface="Montserrat" panose="00000500000000000000" pitchFamily="2" charset="0"/>
          </a:endParaRPr>
        </a:p>
      </dsp:txBody>
      <dsp:txXfrm>
        <a:off x="908508" y="2431490"/>
        <a:ext cx="3212736" cy="694659"/>
      </dsp:txXfrm>
    </dsp:sp>
    <dsp:sp modelId="{D06E3A2C-A007-4315-90C6-E423B900B218}">
      <dsp:nvSpPr>
        <dsp:cNvPr id="0" name=""/>
        <dsp:cNvSpPr/>
      </dsp:nvSpPr>
      <dsp:spPr>
        <a:xfrm>
          <a:off x="474346" y="2344657"/>
          <a:ext cx="868324" cy="86832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7E4EF24-A285-4A09-BD27-C45C1DA3E304}">
      <dsp:nvSpPr>
        <dsp:cNvPr id="0" name=""/>
        <dsp:cNvSpPr/>
      </dsp:nvSpPr>
      <dsp:spPr>
        <a:xfrm>
          <a:off x="510244" y="3473660"/>
          <a:ext cx="3611001" cy="694659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1386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kern="1200" dirty="0" smtClean="0">
              <a:latin typeface="Montserrat" panose="00000500000000000000" pitchFamily="2" charset="0"/>
            </a:rPr>
            <a:t>Koordin</a:t>
          </a:r>
          <a:r>
            <a:rPr lang="id-ID" sz="2400" b="0" i="0" kern="1200" dirty="0" smtClean="0">
              <a:latin typeface="Montserrat" panose="00000500000000000000" pitchFamily="2" charset="0"/>
            </a:rPr>
            <a:t>asi</a:t>
          </a:r>
          <a:endParaRPr lang="id-ID" sz="2400" kern="1200" dirty="0">
            <a:latin typeface="Montserrat" panose="00000500000000000000" pitchFamily="2" charset="0"/>
          </a:endParaRPr>
        </a:p>
      </dsp:txBody>
      <dsp:txXfrm>
        <a:off x="510244" y="3473660"/>
        <a:ext cx="3611001" cy="694659"/>
      </dsp:txXfrm>
    </dsp:sp>
    <dsp:sp modelId="{B6475ED8-2FD9-4C60-9FC3-D1FD9ACFEAB5}">
      <dsp:nvSpPr>
        <dsp:cNvPr id="0" name=""/>
        <dsp:cNvSpPr/>
      </dsp:nvSpPr>
      <dsp:spPr>
        <a:xfrm>
          <a:off x="76082" y="3386828"/>
          <a:ext cx="868324" cy="86832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83CA7DE-4AF7-47E7-BE78-7925E09D030E}">
      <dsp:nvSpPr>
        <dsp:cNvPr id="0" name=""/>
        <dsp:cNvSpPr/>
      </dsp:nvSpPr>
      <dsp:spPr>
        <a:xfrm>
          <a:off x="1769429" y="3097368"/>
          <a:ext cx="772112" cy="147125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86056" y="0"/>
              </a:lnTo>
              <a:lnTo>
                <a:pt x="386056" y="1471250"/>
              </a:lnTo>
              <a:lnTo>
                <a:pt x="772112" y="1471250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2400" kern="1200">
            <a:latin typeface="Montserrat" panose="00000500000000000000" pitchFamily="2" charset="0"/>
          </a:endParaRPr>
        </a:p>
      </dsp:txBody>
      <dsp:txXfrm>
        <a:off x="2113946" y="3791454"/>
        <a:ext cx="83077" cy="83077"/>
      </dsp:txXfrm>
    </dsp:sp>
    <dsp:sp modelId="{717BA35D-4B13-4FE7-803C-064FFC6DC1DD}">
      <dsp:nvSpPr>
        <dsp:cNvPr id="0" name=""/>
        <dsp:cNvSpPr/>
      </dsp:nvSpPr>
      <dsp:spPr>
        <a:xfrm>
          <a:off x="1769429" y="3051648"/>
          <a:ext cx="772112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772112" y="45720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2400" kern="1200">
            <a:latin typeface="Montserrat" panose="00000500000000000000" pitchFamily="2" charset="0"/>
          </a:endParaRPr>
        </a:p>
      </dsp:txBody>
      <dsp:txXfrm>
        <a:off x="2136182" y="3078065"/>
        <a:ext cx="38605" cy="38605"/>
      </dsp:txXfrm>
    </dsp:sp>
    <dsp:sp modelId="{F665521D-E47A-445E-9C32-762AC4ED37F0}">
      <dsp:nvSpPr>
        <dsp:cNvPr id="0" name=""/>
        <dsp:cNvSpPr/>
      </dsp:nvSpPr>
      <dsp:spPr>
        <a:xfrm>
          <a:off x="1769429" y="1626118"/>
          <a:ext cx="772112" cy="1471250"/>
        </a:xfrm>
        <a:custGeom>
          <a:avLst/>
          <a:gdLst/>
          <a:ahLst/>
          <a:cxnLst/>
          <a:rect l="0" t="0" r="0" b="0"/>
          <a:pathLst>
            <a:path>
              <a:moveTo>
                <a:pt x="0" y="1471250"/>
              </a:moveTo>
              <a:lnTo>
                <a:pt x="386056" y="1471250"/>
              </a:lnTo>
              <a:lnTo>
                <a:pt x="386056" y="0"/>
              </a:lnTo>
              <a:lnTo>
                <a:pt x="772112" y="0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2400" kern="1200">
            <a:latin typeface="Montserrat" panose="00000500000000000000" pitchFamily="2" charset="0"/>
          </a:endParaRPr>
        </a:p>
      </dsp:txBody>
      <dsp:txXfrm>
        <a:off x="2113946" y="2320204"/>
        <a:ext cx="83077" cy="83077"/>
      </dsp:txXfrm>
    </dsp:sp>
    <dsp:sp modelId="{617D8B47-294E-40C1-A34C-E0152B3EBF6C}">
      <dsp:nvSpPr>
        <dsp:cNvPr id="0" name=""/>
        <dsp:cNvSpPr/>
      </dsp:nvSpPr>
      <dsp:spPr>
        <a:xfrm rot="16200000">
          <a:off x="-1708822" y="2508868"/>
          <a:ext cx="5779503" cy="1177000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b="1" i="0" kern="1200" dirty="0" smtClean="0">
              <a:solidFill>
                <a:schemeClr val="tx1"/>
              </a:solidFill>
              <a:latin typeface="Montserrat" panose="00000500000000000000" pitchFamily="2" charset="0"/>
            </a:rPr>
            <a:t>Pengelompokk</a:t>
          </a:r>
          <a:r>
            <a:rPr lang="id-ID" sz="2400" b="1" kern="1200" dirty="0" smtClean="0">
              <a:solidFill>
                <a:schemeClr val="tx1"/>
              </a:solidFill>
              <a:latin typeface="Montserrat" panose="00000500000000000000" pitchFamily="2" charset="0"/>
            </a:rPr>
            <a:t>an senam </a:t>
          </a:r>
          <a:r>
            <a:rPr lang="id-ID" sz="2400" b="1" i="0" kern="1200" dirty="0" smtClean="0">
              <a:solidFill>
                <a:schemeClr val="tx1"/>
              </a:solidFill>
              <a:latin typeface="Montserrat" panose="00000500000000000000" pitchFamily="2" charset="0"/>
            </a:rPr>
            <a:t>Menurut FIG (</a:t>
          </a:r>
          <a:r>
            <a:rPr lang="id-ID" sz="2400" b="1" i="1" kern="1200" dirty="0" smtClean="0">
              <a:solidFill>
                <a:schemeClr val="tx1"/>
              </a:solidFill>
              <a:latin typeface="Montserrat" panose="00000500000000000000" pitchFamily="2" charset="0"/>
            </a:rPr>
            <a:t>Federation Internationale de Gymnastique</a:t>
          </a:r>
          <a:r>
            <a:rPr lang="id-ID" sz="2400" b="1" i="0" kern="1200" dirty="0" smtClean="0">
              <a:solidFill>
                <a:schemeClr val="tx1"/>
              </a:solidFill>
              <a:latin typeface="Montserrat" panose="00000500000000000000" pitchFamily="2" charset="0"/>
            </a:rPr>
            <a:t>)</a:t>
          </a:r>
          <a:endParaRPr lang="id-ID" sz="2400" b="1" kern="1200" dirty="0">
            <a:solidFill>
              <a:schemeClr val="tx1"/>
            </a:solidFill>
            <a:latin typeface="Montserrat" panose="00000500000000000000" pitchFamily="2" charset="0"/>
          </a:endParaRPr>
        </a:p>
      </dsp:txBody>
      <dsp:txXfrm>
        <a:off x="-1708822" y="2508868"/>
        <a:ext cx="5779503" cy="1177000"/>
      </dsp:txXfrm>
    </dsp:sp>
    <dsp:sp modelId="{92CFFB83-B72F-4E48-9E5D-0F392F8FFDED}">
      <dsp:nvSpPr>
        <dsp:cNvPr id="0" name=""/>
        <dsp:cNvSpPr/>
      </dsp:nvSpPr>
      <dsp:spPr>
        <a:xfrm>
          <a:off x="2541541" y="1037618"/>
          <a:ext cx="7452463" cy="1177000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b="0" i="0" kern="1200" dirty="0" smtClean="0">
              <a:latin typeface="Montserrat" panose="00000500000000000000" pitchFamily="2" charset="0"/>
            </a:rPr>
            <a:t>Senam artistik (</a:t>
          </a:r>
          <a:r>
            <a:rPr lang="id-ID" sz="2400" b="0" i="1" kern="1200" dirty="0" smtClean="0">
              <a:latin typeface="Montserrat" panose="00000500000000000000" pitchFamily="2" charset="0"/>
            </a:rPr>
            <a:t>artistic gymnastics</a:t>
          </a:r>
          <a:r>
            <a:rPr lang="id-ID" sz="2400" b="0" i="0" kern="1200" dirty="0" smtClean="0">
              <a:latin typeface="Montserrat" panose="00000500000000000000" pitchFamily="2" charset="0"/>
            </a:rPr>
            <a:t>)</a:t>
          </a:r>
          <a:endParaRPr lang="id-ID" sz="2400" kern="1200" dirty="0">
            <a:latin typeface="Montserrat" panose="00000500000000000000" pitchFamily="2" charset="0"/>
          </a:endParaRPr>
        </a:p>
      </dsp:txBody>
      <dsp:txXfrm>
        <a:off x="2541541" y="1037618"/>
        <a:ext cx="7452463" cy="1177000"/>
      </dsp:txXfrm>
    </dsp:sp>
    <dsp:sp modelId="{9AFA3C66-B6CE-4C91-8FAC-2DB4EB4EE8D5}">
      <dsp:nvSpPr>
        <dsp:cNvPr id="0" name=""/>
        <dsp:cNvSpPr/>
      </dsp:nvSpPr>
      <dsp:spPr>
        <a:xfrm>
          <a:off x="2541541" y="2508868"/>
          <a:ext cx="7452463" cy="1177000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b="0" i="0" kern="1200" dirty="0" smtClean="0">
              <a:latin typeface="Montserrat" panose="00000500000000000000" pitchFamily="2" charset="0"/>
            </a:rPr>
            <a:t>Senam ritmik (</a:t>
          </a:r>
          <a:r>
            <a:rPr lang="id-ID" sz="2400" b="0" i="1" kern="1200" dirty="0" smtClean="0">
              <a:latin typeface="Montserrat" panose="00000500000000000000" pitchFamily="2" charset="0"/>
            </a:rPr>
            <a:t>sportive rhythmic gymnastics</a:t>
          </a:r>
          <a:r>
            <a:rPr lang="id-ID" sz="2400" b="0" i="0" kern="1200" dirty="0" smtClean="0">
              <a:latin typeface="Montserrat" panose="00000500000000000000" pitchFamily="2" charset="0"/>
            </a:rPr>
            <a:t>)</a:t>
          </a:r>
          <a:endParaRPr lang="id-ID" sz="2400" kern="1200" dirty="0">
            <a:latin typeface="Montserrat" panose="00000500000000000000" pitchFamily="2" charset="0"/>
          </a:endParaRPr>
        </a:p>
      </dsp:txBody>
      <dsp:txXfrm>
        <a:off x="2541541" y="2508868"/>
        <a:ext cx="7452463" cy="1177000"/>
      </dsp:txXfrm>
    </dsp:sp>
    <dsp:sp modelId="{5D854006-13E5-48CC-8100-F6D581EBE6DF}">
      <dsp:nvSpPr>
        <dsp:cNvPr id="0" name=""/>
        <dsp:cNvSpPr/>
      </dsp:nvSpPr>
      <dsp:spPr>
        <a:xfrm>
          <a:off x="2541541" y="3980118"/>
          <a:ext cx="7452463" cy="1177000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b="0" i="0" kern="1200" dirty="0" smtClean="0">
              <a:latin typeface="Montserrat" panose="00000500000000000000" pitchFamily="2" charset="0"/>
            </a:rPr>
            <a:t>Senam umum (</a:t>
          </a:r>
          <a:r>
            <a:rPr lang="id-ID" sz="2400" b="0" i="1" kern="1200" dirty="0" smtClean="0">
              <a:latin typeface="Montserrat" panose="00000500000000000000" pitchFamily="2" charset="0"/>
            </a:rPr>
            <a:t>general gymnastics</a:t>
          </a:r>
          <a:r>
            <a:rPr lang="id-ID" sz="2400" b="0" i="0" kern="1200" dirty="0" smtClean="0">
              <a:latin typeface="Montserrat" panose="00000500000000000000" pitchFamily="2" charset="0"/>
            </a:rPr>
            <a:t>)</a:t>
          </a:r>
          <a:endParaRPr lang="id-ID" sz="2400" kern="1200" dirty="0">
            <a:latin typeface="Montserrat" panose="00000500000000000000" pitchFamily="2" charset="0"/>
          </a:endParaRPr>
        </a:p>
      </dsp:txBody>
      <dsp:txXfrm>
        <a:off x="2541541" y="3980118"/>
        <a:ext cx="7452463" cy="11770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BBBAB-1873-4291-8904-4C3FBCA4E06C}" type="datetimeFigureOut">
              <a:rPr lang="id-ID" smtClean="0"/>
              <a:t>14/06/2022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46B4F-9F53-484B-8296-A526C9F0183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388395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BBBAB-1873-4291-8904-4C3FBCA4E06C}" type="datetimeFigureOut">
              <a:rPr lang="id-ID" smtClean="0"/>
              <a:t>14/06/2022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46B4F-9F53-484B-8296-A526C9F0183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7943586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BBBAB-1873-4291-8904-4C3FBCA4E06C}" type="datetimeFigureOut">
              <a:rPr lang="id-ID" smtClean="0"/>
              <a:t>14/06/2022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46B4F-9F53-484B-8296-A526C9F0183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1539743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BBBAB-1873-4291-8904-4C3FBCA4E06C}" type="datetimeFigureOut">
              <a:rPr lang="id-ID" smtClean="0"/>
              <a:t>14/06/2022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46B4F-9F53-484B-8296-A526C9F0183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5924441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BBBAB-1873-4291-8904-4C3FBCA4E06C}" type="datetimeFigureOut">
              <a:rPr lang="id-ID" smtClean="0"/>
              <a:t>14/06/2022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46B4F-9F53-484B-8296-A526C9F0183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8995799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59027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45187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BBBAB-1873-4291-8904-4C3FBCA4E06C}" type="datetimeFigureOut">
              <a:rPr lang="id-ID" smtClean="0"/>
              <a:t>14/06/2022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46B4F-9F53-484B-8296-A526C9F0183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2939099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BBBAB-1873-4291-8904-4C3FBCA4E06C}" type="datetimeFigureOut">
              <a:rPr lang="id-ID" smtClean="0"/>
              <a:t>14/06/2022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46B4F-9F53-484B-8296-A526C9F0183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9496903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BBBAB-1873-4291-8904-4C3FBCA4E06C}" type="datetimeFigureOut">
              <a:rPr lang="id-ID" smtClean="0"/>
              <a:t>14/06/2022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46B4F-9F53-484B-8296-A526C9F0183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5689550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BBBAB-1873-4291-8904-4C3FBCA4E06C}" type="datetimeFigureOut">
              <a:rPr lang="id-ID" smtClean="0"/>
              <a:t>14/06/2022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46B4F-9F53-484B-8296-A526C9F0183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6458473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BBBAB-1873-4291-8904-4C3FBCA4E06C}" type="datetimeFigureOut">
              <a:rPr lang="id-ID" smtClean="0"/>
              <a:t>14/06/2022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46B4F-9F53-484B-8296-A526C9F0183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2024448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BBBAB-1873-4291-8904-4C3FBCA4E06C}" type="datetimeFigureOut">
              <a:rPr lang="id-ID" smtClean="0"/>
              <a:t>14/06/2022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46B4F-9F53-484B-8296-A526C9F0183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3493304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CBBBAB-1873-4291-8904-4C3FBCA4E06C}" type="datetimeFigureOut">
              <a:rPr lang="id-ID" smtClean="0"/>
              <a:t>14/06/2022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E46B4F-9F53-484B-8296-A526C9F0183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4250868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"/>
            <a:ext cx="12192000" cy="686937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692651C7-0D06-4728-A51E-C9DD7EC2B5BA}"/>
              </a:ext>
            </a:extLst>
          </p:cNvPr>
          <p:cNvSpPr/>
          <p:nvPr/>
        </p:nvSpPr>
        <p:spPr>
          <a:xfrm flipH="1">
            <a:off x="6077023" y="4973726"/>
            <a:ext cx="5864433" cy="1105101"/>
          </a:xfrm>
          <a:prstGeom prst="rect">
            <a:avLst/>
          </a:prstGeom>
          <a:solidFill>
            <a:schemeClr val="tx1">
              <a:lumMod val="95000"/>
              <a:lumOff val="5000"/>
              <a:alpha val="50000"/>
            </a:schemeClr>
          </a:solidFill>
          <a:ln w="1270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B4170594-0E23-429D-8A95-0028E72EBE46}"/>
              </a:ext>
            </a:extLst>
          </p:cNvPr>
          <p:cNvSpPr txBox="1"/>
          <p:nvPr/>
        </p:nvSpPr>
        <p:spPr>
          <a:xfrm>
            <a:off x="6136046" y="5017074"/>
            <a:ext cx="5805409" cy="923330"/>
          </a:xfrm>
          <a:prstGeom prst="rect">
            <a:avLst/>
          </a:prstGeom>
          <a:noFill/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id-ID" sz="5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Aktivitas Senam</a:t>
            </a:r>
            <a:endParaRPr lang="sv-SE" sz="5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7051790C-F866-4EB6-9424-C53F3CDCD83D}"/>
              </a:ext>
            </a:extLst>
          </p:cNvPr>
          <p:cNvGrpSpPr/>
          <p:nvPr/>
        </p:nvGrpSpPr>
        <p:grpSpPr>
          <a:xfrm>
            <a:off x="10034537" y="-13648"/>
            <a:ext cx="2157463" cy="1354950"/>
            <a:chOff x="10034537" y="-13648"/>
            <a:chExt cx="2157463" cy="1354950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xmlns="" id="{0F0787F8-669C-4415-B768-05445601DB8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71749" y="-13648"/>
              <a:ext cx="1669707" cy="948519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xmlns="" id="{188F8E99-52FB-4E78-AF62-DFCAFACF4C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4700" b="90000" l="9976" r="95237">
                          <a14:foregroundMark x1="85337" y1="7133" x2="94131" y2="7133"/>
                          <a14:foregroundMark x1="94131" y1="7133" x2="97881" y2="12600"/>
                          <a14:foregroundMark x1="97881" y1="12600" x2="89162" y2="14167"/>
                          <a14:foregroundMark x1="89162" y1="14167" x2="86368" y2="9067"/>
                          <a14:foregroundMark x1="86368" y1="9067" x2="86368" y2="4700"/>
                          <a14:foregroundMark x1="87737" y1="10767" x2="89781" y2="13800"/>
                          <a14:foregroundMark x1="89781" y1="13800" x2="89781" y2="13800"/>
                          <a14:foregroundMark x1="87380" y1="11367" x2="87380" y2="11367"/>
                          <a14:foregroundMark x1="87380" y1="11367" x2="87380" y2="11367"/>
                          <a14:foregroundMark x1="87380" y1="11367" x2="87380" y2="11367"/>
                          <a14:foregroundMark x1="88074" y1="12000" x2="88074" y2="12000"/>
                          <a14:foregroundMark x1="88412" y1="10767" x2="93193" y2="10767"/>
                          <a14:foregroundMark x1="91824" y1="10767" x2="95237" y2="10167"/>
                          <a14:backgroundMark x1="79205" y1="6533" x2="2981" y2="45067"/>
                          <a14:backgroundMark x1="2981" y1="45067" x2="17289" y2="96000"/>
                          <a14:backgroundMark x1="17289" y1="96000" x2="68704" y2="92467"/>
                          <a14:backgroundMark x1="68704" y1="92467" x2="94412" y2="74767"/>
                          <a14:backgroundMark x1="94412" y1="74767" x2="82693" y2="60600"/>
                          <a14:backgroundMark x1="82693" y1="60600" x2="49278" y2="79500"/>
                          <a14:backgroundMark x1="49278" y1="79500" x2="76336" y2="93433"/>
                          <a14:backgroundMark x1="76336" y1="93433" x2="96119" y2="86167"/>
                          <a14:backgroundMark x1="96119" y1="86167" x2="10332" y2="92600"/>
                          <a14:backgroundMark x1="10332" y1="92600" x2="29777" y2="65933"/>
                          <a14:backgroundMark x1="29777" y1="65933" x2="24377" y2="74667"/>
                          <a14:backgroundMark x1="24377" y1="74667" x2="53160" y2="74667"/>
                          <a14:backgroundMark x1="53160" y1="74667" x2="29983" y2="64467"/>
                          <a14:backgroundMark x1="29983" y1="64467" x2="13407" y2="46300"/>
                          <a14:backgroundMark x1="13407" y1="46300" x2="11776" y2="8100"/>
                          <a14:backgroundMark x1="11776" y1="8100" x2="22201" y2="3133"/>
                          <a14:backgroundMark x1="22201" y1="3133" x2="12113" y2="1800"/>
                          <a14:backgroundMark x1="12113" y1="1800" x2="6244" y2="7133"/>
                          <a14:backgroundMark x1="6244" y1="7133" x2="29702" y2="19133"/>
                          <a14:backgroundMark x1="29702" y1="19133" x2="22745" y2="46900"/>
                          <a14:backgroundMark x1="22745" y1="46900" x2="62291" y2="54167"/>
                          <a14:backgroundMark x1="62291" y1="54167" x2="54528" y2="25067"/>
                          <a14:backgroundMark x1="54528" y1="25067" x2="46878" y2="55267"/>
                          <a14:backgroundMark x1="46878" y1="55267" x2="70692" y2="647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303" b="80442"/>
            <a:stretch/>
          </p:blipFill>
          <p:spPr>
            <a:xfrm>
              <a:off x="10034537" y="0"/>
              <a:ext cx="2157463" cy="1341302"/>
            </a:xfrm>
            <a:prstGeom prst="rect">
              <a:avLst/>
            </a:prstGeom>
          </p:spPr>
        </p:pic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B4170594-0E23-429D-8A95-0028E72EBE46}"/>
              </a:ext>
            </a:extLst>
          </p:cNvPr>
          <p:cNvSpPr txBox="1"/>
          <p:nvPr/>
        </p:nvSpPr>
        <p:spPr>
          <a:xfrm>
            <a:off x="3876540" y="6359881"/>
            <a:ext cx="8118237" cy="400110"/>
          </a:xfrm>
          <a:prstGeom prst="rect">
            <a:avLst/>
          </a:prstGeom>
          <a:noFill/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r"/>
            <a:r>
              <a:rPr lang="id-ID" sz="2000" dirty="0" smtClean="0">
                <a:ln w="0"/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PENDIDIKAN JASMANI, OLAHRAGA, DAN KESEHATAN KELAS X</a:t>
            </a:r>
            <a:r>
              <a:rPr lang="id-ID" sz="20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endParaRPr lang="sv-SE" sz="2000" b="1" spc="50" dirty="0">
              <a:ln w="0"/>
              <a:solidFill>
                <a:schemeClr val="bg1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5856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774" y="275810"/>
            <a:ext cx="10269752" cy="6306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67598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entagon 4"/>
          <p:cNvSpPr/>
          <p:nvPr/>
        </p:nvSpPr>
        <p:spPr>
          <a:xfrm>
            <a:off x="0" y="125759"/>
            <a:ext cx="8216722" cy="1046218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sv-SE" sz="2800" b="1" dirty="0">
                <a:latin typeface="Montserrat" panose="00000500000000000000" pitchFamily="2" charset="0"/>
              </a:rPr>
              <a:t>Keterampilan Gerak </a:t>
            </a:r>
            <a:r>
              <a:rPr lang="id-ID" sz="2800" b="1" dirty="0" smtClean="0">
                <a:latin typeface="Montserrat" panose="00000500000000000000" pitchFamily="2" charset="0"/>
              </a:rPr>
              <a:t>Keseimb</a:t>
            </a:r>
            <a:r>
              <a:rPr lang="sv-SE" sz="2800" b="1" dirty="0" smtClean="0">
                <a:latin typeface="Montserrat" panose="00000500000000000000" pitchFamily="2" charset="0"/>
              </a:rPr>
              <a:t>a</a:t>
            </a:r>
            <a:r>
              <a:rPr lang="id-ID" sz="2800" b="1" dirty="0" smtClean="0">
                <a:latin typeface="Montserrat" panose="00000500000000000000" pitchFamily="2" charset="0"/>
              </a:rPr>
              <a:t>ng</a:t>
            </a:r>
            <a:r>
              <a:rPr lang="sv-SE" sz="2800" b="1" dirty="0" smtClean="0">
                <a:latin typeface="Montserrat" panose="00000500000000000000" pitchFamily="2" charset="0"/>
              </a:rPr>
              <a:t>a</a:t>
            </a:r>
            <a:r>
              <a:rPr lang="id-ID" sz="2800" b="1" dirty="0" smtClean="0">
                <a:latin typeface="Montserrat" panose="00000500000000000000" pitchFamily="2" charset="0"/>
              </a:rPr>
              <a:t>n Berdiri deng</a:t>
            </a:r>
            <a:r>
              <a:rPr lang="sv-SE" sz="2800" b="1" dirty="0" smtClean="0">
                <a:latin typeface="Montserrat" panose="00000500000000000000" pitchFamily="2" charset="0"/>
              </a:rPr>
              <a:t>a</a:t>
            </a:r>
            <a:r>
              <a:rPr lang="id-ID" sz="2800" b="1" dirty="0" smtClean="0">
                <a:latin typeface="Montserrat" panose="00000500000000000000" pitchFamily="2" charset="0"/>
              </a:rPr>
              <a:t>n Kep</a:t>
            </a:r>
            <a:r>
              <a:rPr lang="sv-SE" sz="2800" b="1" dirty="0" smtClean="0">
                <a:latin typeface="Montserrat" panose="00000500000000000000" pitchFamily="2" charset="0"/>
              </a:rPr>
              <a:t>a</a:t>
            </a:r>
            <a:r>
              <a:rPr lang="id-ID" sz="2800" b="1" dirty="0" smtClean="0">
                <a:latin typeface="Montserrat" panose="00000500000000000000" pitchFamily="2" charset="0"/>
              </a:rPr>
              <a:t>l</a:t>
            </a:r>
            <a:r>
              <a:rPr lang="sv-SE" sz="2800" b="1" dirty="0" smtClean="0">
                <a:latin typeface="Montserrat" panose="00000500000000000000" pitchFamily="2" charset="0"/>
              </a:rPr>
              <a:t>a</a:t>
            </a:r>
            <a:endParaRPr lang="en-US" sz="2800" b="1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sp>
        <p:nvSpPr>
          <p:cNvPr id="6" name="Flowchart: Delay 5"/>
          <p:cNvSpPr/>
          <p:nvPr/>
        </p:nvSpPr>
        <p:spPr>
          <a:xfrm>
            <a:off x="0" y="1823869"/>
            <a:ext cx="3464917" cy="4284643"/>
          </a:xfrm>
          <a:prstGeom prst="flowChartDelay">
            <a:avLst/>
          </a:prstGeom>
          <a:solidFill>
            <a:srgbClr val="FFFF99"/>
          </a:solidFill>
          <a:ln>
            <a:solidFill>
              <a:srgbClr val="FFFF99"/>
            </a:solidFill>
          </a:ln>
        </p:spPr>
        <p:txBody>
          <a:bodyPr wrap="square" anchor="ctr">
            <a:spAutoFit/>
          </a:bodyPr>
          <a:lstStyle/>
          <a:p>
            <a:r>
              <a:rPr lang="id-ID" sz="2400" dirty="0">
                <a:latin typeface="Montserrat" panose="00000500000000000000" pitchFamily="2" charset="0"/>
              </a:rPr>
              <a:t>Berdiri dengan kepala atau </a:t>
            </a:r>
            <a:r>
              <a:rPr lang="id-ID" sz="2400" i="1" dirty="0">
                <a:latin typeface="Montserrat" panose="00000500000000000000" pitchFamily="2" charset="0"/>
              </a:rPr>
              <a:t>headstand </a:t>
            </a:r>
            <a:r>
              <a:rPr lang="id-ID" sz="2400" dirty="0">
                <a:latin typeface="Montserrat" panose="00000500000000000000" pitchFamily="2" charset="0"/>
              </a:rPr>
              <a:t>adalah sikap </a:t>
            </a:r>
            <a:r>
              <a:rPr lang="id-ID" sz="2400" dirty="0" smtClean="0">
                <a:latin typeface="Montserrat" panose="00000500000000000000" pitchFamily="2" charset="0"/>
              </a:rPr>
              <a:t>tegak dengan </a:t>
            </a:r>
            <a:r>
              <a:rPr lang="id-ID" sz="2400" dirty="0">
                <a:latin typeface="Montserrat" panose="00000500000000000000" pitchFamily="2" charset="0"/>
              </a:rPr>
              <a:t>bertumpu pada kepala dan ditopang oleh </a:t>
            </a:r>
            <a:r>
              <a:rPr lang="id-ID" sz="2400" dirty="0" smtClean="0">
                <a:latin typeface="Montserrat" panose="00000500000000000000" pitchFamily="2" charset="0"/>
              </a:rPr>
              <a:t>kedua</a:t>
            </a:r>
            <a:r>
              <a:rPr lang="id-ID" sz="2400" dirty="0">
                <a:latin typeface="Montserrat" panose="00000500000000000000" pitchFamily="2" charset="0"/>
              </a:rPr>
              <a:t> </a:t>
            </a:r>
            <a:r>
              <a:rPr lang="id-ID" sz="2400" dirty="0" smtClean="0">
                <a:latin typeface="Montserrat" panose="00000500000000000000" pitchFamily="2" charset="0"/>
              </a:rPr>
              <a:t>tangan.</a:t>
            </a:r>
            <a:endParaRPr lang="id-ID" sz="2400" dirty="0">
              <a:latin typeface="Montserrat" panose="00000500000000000000" pitchFamily="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4916" y="2140951"/>
            <a:ext cx="8727083" cy="3422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79983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4495" y="137445"/>
            <a:ext cx="912253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0070C0"/>
                </a:solidFill>
                <a:latin typeface="Montserrat" panose="00000500000000000000" pitchFamily="2" charset="0"/>
              </a:rPr>
              <a:t>Beberapa bentuk aktivitas pembelajaran hasil </a:t>
            </a:r>
            <a:r>
              <a:rPr lang="id-ID" sz="2400" b="1" dirty="0" smtClean="0">
                <a:solidFill>
                  <a:srgbClr val="0070C0"/>
                </a:solidFill>
                <a:latin typeface="Montserrat" panose="00000500000000000000" pitchFamily="2" charset="0"/>
              </a:rPr>
              <a:t>evaluasi keterampilan </a:t>
            </a:r>
            <a:r>
              <a:rPr lang="id-ID" sz="2400" b="1" dirty="0">
                <a:solidFill>
                  <a:srgbClr val="0070C0"/>
                </a:solidFill>
                <a:latin typeface="Montserrat" panose="00000500000000000000" pitchFamily="2" charset="0"/>
              </a:rPr>
              <a:t>gerak keseimbangan berdiri dengan kepala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474" y="1161696"/>
            <a:ext cx="10564208" cy="2371778"/>
          </a:xfrm>
          <a:prstGeom prst="round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7031" y="3760299"/>
            <a:ext cx="8147506" cy="2687275"/>
          </a:xfrm>
          <a:prstGeom prst="round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652529" y="934871"/>
            <a:ext cx="721979" cy="697104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400" b="1" dirty="0" smtClean="0">
                <a:latin typeface="Montserrat" panose="00000500000000000000" pitchFamily="2" charset="0"/>
              </a:rPr>
              <a:t>1.</a:t>
            </a:r>
            <a:endParaRPr lang="id-ID" sz="2400" b="1" dirty="0">
              <a:latin typeface="Montserrat" panose="00000500000000000000" pitchFamily="2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1638802" y="3760299"/>
            <a:ext cx="721979" cy="697104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400" b="1" dirty="0" smtClean="0">
                <a:latin typeface="Montserrat" panose="00000500000000000000" pitchFamily="2" charset="0"/>
              </a:rPr>
              <a:t>2.</a:t>
            </a:r>
            <a:endParaRPr lang="id-ID" sz="2400" b="1" dirty="0"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66278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entagon 4"/>
          <p:cNvSpPr/>
          <p:nvPr/>
        </p:nvSpPr>
        <p:spPr>
          <a:xfrm>
            <a:off x="0" y="125759"/>
            <a:ext cx="7237927" cy="809112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800" b="1" dirty="0" smtClean="0">
                <a:latin typeface="Montserrat" panose="00000500000000000000" pitchFamily="2" charset="0"/>
              </a:rPr>
              <a:t>Keterampilan </a:t>
            </a:r>
            <a:r>
              <a:rPr lang="id-ID" sz="2800" b="1" dirty="0">
                <a:latin typeface="Montserrat" panose="00000500000000000000" pitchFamily="2" charset="0"/>
              </a:rPr>
              <a:t>G</a:t>
            </a:r>
            <a:r>
              <a:rPr lang="id-ID" sz="2800" b="1" dirty="0" smtClean="0">
                <a:latin typeface="Montserrat" panose="00000500000000000000" pitchFamily="2" charset="0"/>
              </a:rPr>
              <a:t>erak Guling </a:t>
            </a:r>
            <a:r>
              <a:rPr lang="id-ID" sz="2800" b="1" dirty="0">
                <a:latin typeface="Montserrat" panose="00000500000000000000" pitchFamily="2" charset="0"/>
              </a:rPr>
              <a:t>ke </a:t>
            </a:r>
            <a:r>
              <a:rPr lang="id-ID" sz="2800" b="1" dirty="0" smtClean="0">
                <a:latin typeface="Montserrat" panose="00000500000000000000" pitchFamily="2" charset="0"/>
              </a:rPr>
              <a:t>Depan</a:t>
            </a:r>
            <a:endParaRPr lang="en-US" sz="2800" b="1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218939" y="1325722"/>
            <a:ext cx="10457645" cy="1328023"/>
          </a:xfrm>
          <a:prstGeom prst="roundRect">
            <a:avLst/>
          </a:prstGeom>
          <a:solidFill>
            <a:srgbClr val="FFFF99"/>
          </a:solidFill>
          <a:ln>
            <a:solidFill>
              <a:srgbClr val="FFFF99"/>
            </a:solidFill>
          </a:ln>
        </p:spPr>
        <p:txBody>
          <a:bodyPr wrap="square">
            <a:spAutoFit/>
          </a:bodyPr>
          <a:lstStyle/>
          <a:p>
            <a:r>
              <a:rPr lang="id-ID" sz="2400" dirty="0">
                <a:latin typeface="Montserrat" panose="00000500000000000000" pitchFamily="2" charset="0"/>
              </a:rPr>
              <a:t>Gerakan guling depan adalah gerakan </a:t>
            </a:r>
            <a:r>
              <a:rPr lang="id-ID" sz="2400" dirty="0" smtClean="0">
                <a:latin typeface="Montserrat" panose="00000500000000000000" pitchFamily="2" charset="0"/>
              </a:rPr>
              <a:t>mengguling atau </a:t>
            </a:r>
            <a:r>
              <a:rPr lang="id-ID" sz="2400" dirty="0">
                <a:latin typeface="Montserrat" panose="00000500000000000000" pitchFamily="2" charset="0"/>
              </a:rPr>
              <a:t>menggelinding ke depan membulat. Jadi, </a:t>
            </a:r>
            <a:r>
              <a:rPr lang="id-ID" sz="2400" dirty="0" smtClean="0">
                <a:latin typeface="Montserrat" panose="00000500000000000000" pitchFamily="2" charset="0"/>
              </a:rPr>
              <a:t>dalam gerakan </a:t>
            </a:r>
            <a:r>
              <a:rPr lang="id-ID" sz="2400" dirty="0">
                <a:latin typeface="Montserrat" panose="00000500000000000000" pitchFamily="2" charset="0"/>
              </a:rPr>
              <a:t>guling depan, gerakan tubuh harus </a:t>
            </a:r>
            <a:r>
              <a:rPr lang="id-ID" sz="2400" dirty="0" smtClean="0">
                <a:latin typeface="Montserrat" panose="00000500000000000000" pitchFamily="2" charset="0"/>
              </a:rPr>
              <a:t>dibulatkan.</a:t>
            </a:r>
            <a:endParaRPr lang="id-ID" sz="2400" dirty="0">
              <a:latin typeface="Montserrat" panose="00000500000000000000" pitchFamily="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940" y="3429000"/>
            <a:ext cx="11861444" cy="2478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674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24495" y="137445"/>
            <a:ext cx="912253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0070C0"/>
                </a:solidFill>
                <a:latin typeface="Montserrat" panose="00000500000000000000" pitchFamily="2" charset="0"/>
              </a:rPr>
              <a:t>Beberapa bentuk aktivitas pembelajaran hasil </a:t>
            </a:r>
            <a:r>
              <a:rPr lang="id-ID" sz="2400" b="1" dirty="0" smtClean="0">
                <a:solidFill>
                  <a:srgbClr val="0070C0"/>
                </a:solidFill>
                <a:latin typeface="Montserrat" panose="00000500000000000000" pitchFamily="2" charset="0"/>
              </a:rPr>
              <a:t>evaluasi keterampilan </a:t>
            </a:r>
            <a:r>
              <a:rPr lang="id-ID" sz="2400" b="1" dirty="0">
                <a:solidFill>
                  <a:srgbClr val="0070C0"/>
                </a:solidFill>
                <a:latin typeface="Montserrat" panose="00000500000000000000" pitchFamily="2" charset="0"/>
              </a:rPr>
              <a:t>gerak </a:t>
            </a:r>
            <a:r>
              <a:rPr lang="id-ID" sz="2400" b="1" dirty="0" smtClean="0">
                <a:solidFill>
                  <a:srgbClr val="0070C0"/>
                </a:solidFill>
                <a:latin typeface="Montserrat" panose="00000500000000000000" pitchFamily="2" charset="0"/>
              </a:rPr>
              <a:t>guling </a:t>
            </a:r>
            <a:r>
              <a:rPr lang="id-ID" sz="2400" b="1" dirty="0">
                <a:solidFill>
                  <a:srgbClr val="0070C0"/>
                </a:solidFill>
                <a:latin typeface="Montserrat" panose="00000500000000000000" pitchFamily="2" charset="0"/>
              </a:rPr>
              <a:t>ke depan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749" y="1676929"/>
            <a:ext cx="5873508" cy="2500523"/>
          </a:xfrm>
          <a:prstGeom prst="round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0926" y="1642413"/>
            <a:ext cx="5364491" cy="2535039"/>
          </a:xfrm>
          <a:prstGeom prst="roundRect">
            <a:avLst/>
          </a:prstGeom>
        </p:spPr>
      </p:pic>
      <p:sp>
        <p:nvSpPr>
          <p:cNvPr id="11" name="Rounded Rectangle 10"/>
          <p:cNvSpPr/>
          <p:nvPr/>
        </p:nvSpPr>
        <p:spPr>
          <a:xfrm>
            <a:off x="622161" y="4478563"/>
            <a:ext cx="5317021" cy="1328023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Guling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ke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depan (membulatkan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badan dari sikap duduk di lantai/matras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) 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6460926" y="4478563"/>
            <a:ext cx="5317021" cy="1328023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Guling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ke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depan </a:t>
            </a:r>
            <a:r>
              <a:rPr lang="sv-SE" sz="2400" dirty="0">
                <a:solidFill>
                  <a:schemeClr val="bg1"/>
                </a:solidFill>
                <a:latin typeface="Montserrat" panose="00000500000000000000" pitchFamily="2" charset="0"/>
              </a:rPr>
              <a:t>(membulatkan badan dari sikap jongkok di </a:t>
            </a:r>
            <a:r>
              <a:rPr lang="sv-SE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lantai/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 </a:t>
            </a:r>
            <a:r>
              <a:rPr lang="sv-SE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matras</a:t>
            </a:r>
            <a:r>
              <a:rPr lang="sv-SE" sz="2400" dirty="0">
                <a:solidFill>
                  <a:schemeClr val="bg1"/>
                </a:solidFill>
                <a:latin typeface="Montserrat" panose="00000500000000000000" pitchFamily="2" charset="0"/>
              </a:rPr>
              <a:t>) 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22131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10"/>
          <p:cNvSpPr/>
          <p:nvPr/>
        </p:nvSpPr>
        <p:spPr>
          <a:xfrm>
            <a:off x="155670" y="4710383"/>
            <a:ext cx="11883225" cy="510778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Guling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ke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depan </a:t>
            </a:r>
            <a:r>
              <a:rPr lang="sv-SE" sz="2400" dirty="0">
                <a:solidFill>
                  <a:schemeClr val="bg1"/>
                </a:solidFill>
                <a:latin typeface="Montserrat" panose="00000500000000000000" pitchFamily="2" charset="0"/>
              </a:rPr>
              <a:t>(membulatkan badan dari sikap jongkok di </a:t>
            </a:r>
            <a:r>
              <a:rPr lang="sv-SE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lantai/matras</a:t>
            </a:r>
            <a:r>
              <a:rPr lang="sv-SE" sz="2400" dirty="0">
                <a:solidFill>
                  <a:schemeClr val="bg1"/>
                </a:solidFill>
                <a:latin typeface="Montserrat" panose="00000500000000000000" pitchFamily="2" charset="0"/>
              </a:rPr>
              <a:t>) 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85" y="1521606"/>
            <a:ext cx="11857710" cy="2909676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13985107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10"/>
          <p:cNvSpPr/>
          <p:nvPr/>
        </p:nvSpPr>
        <p:spPr>
          <a:xfrm>
            <a:off x="155670" y="4710383"/>
            <a:ext cx="11883225" cy="510778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Guling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ke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depan </a:t>
            </a:r>
            <a:r>
              <a:rPr lang="sv-SE" sz="2400" dirty="0">
                <a:solidFill>
                  <a:schemeClr val="bg1"/>
                </a:solidFill>
                <a:latin typeface="Montserrat" panose="00000500000000000000" pitchFamily="2" charset="0"/>
              </a:rPr>
              <a:t>(membulatkan badan dari sikap jongkok di </a:t>
            </a:r>
            <a:r>
              <a:rPr lang="sv-SE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lantai/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 </a:t>
            </a:r>
            <a:r>
              <a:rPr lang="sv-SE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matras)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120" y="1253818"/>
            <a:ext cx="11273646" cy="3223826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151735235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entagon 4"/>
          <p:cNvSpPr/>
          <p:nvPr/>
        </p:nvSpPr>
        <p:spPr>
          <a:xfrm>
            <a:off x="0" y="125759"/>
            <a:ext cx="7714445" cy="809112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800" b="1" dirty="0" smtClean="0">
                <a:latin typeface="Montserrat" panose="00000500000000000000" pitchFamily="2" charset="0"/>
              </a:rPr>
              <a:t>Keterampilan </a:t>
            </a:r>
            <a:r>
              <a:rPr lang="id-ID" sz="2800" b="1" dirty="0">
                <a:latin typeface="Montserrat" panose="00000500000000000000" pitchFamily="2" charset="0"/>
              </a:rPr>
              <a:t>G</a:t>
            </a:r>
            <a:r>
              <a:rPr lang="id-ID" sz="2800" b="1" dirty="0" smtClean="0">
                <a:latin typeface="Montserrat" panose="00000500000000000000" pitchFamily="2" charset="0"/>
              </a:rPr>
              <a:t>erak Guling </a:t>
            </a:r>
            <a:r>
              <a:rPr lang="id-ID" sz="2800" b="1" dirty="0">
                <a:latin typeface="Montserrat" panose="00000500000000000000" pitchFamily="2" charset="0"/>
              </a:rPr>
              <a:t>ke </a:t>
            </a:r>
            <a:r>
              <a:rPr lang="id-ID" sz="2800" b="1" dirty="0" smtClean="0">
                <a:latin typeface="Montserrat" panose="00000500000000000000" pitchFamily="2" charset="0"/>
              </a:rPr>
              <a:t>Belakang</a:t>
            </a:r>
            <a:endParaRPr lang="en-US" sz="2800" b="1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218939" y="1325722"/>
            <a:ext cx="10985681" cy="1328023"/>
          </a:xfrm>
          <a:prstGeom prst="roundRect">
            <a:avLst/>
          </a:prstGeom>
          <a:solidFill>
            <a:srgbClr val="FFFF99"/>
          </a:solidFill>
          <a:ln>
            <a:solidFill>
              <a:srgbClr val="FFFF99"/>
            </a:solidFill>
          </a:ln>
        </p:spPr>
        <p:txBody>
          <a:bodyPr wrap="square">
            <a:spAutoFit/>
          </a:bodyPr>
          <a:lstStyle/>
          <a:p>
            <a:r>
              <a:rPr lang="id-ID" sz="2400" dirty="0">
                <a:latin typeface="Montserrat" panose="00000500000000000000" pitchFamily="2" charset="0"/>
              </a:rPr>
              <a:t>Guling ke belakang adalah menggelundung </a:t>
            </a:r>
            <a:r>
              <a:rPr lang="id-ID" sz="2400" dirty="0" smtClean="0">
                <a:latin typeface="Montserrat" panose="00000500000000000000" pitchFamily="2" charset="0"/>
              </a:rPr>
              <a:t>ke belakang</a:t>
            </a:r>
            <a:r>
              <a:rPr lang="id-ID" sz="2400" dirty="0">
                <a:latin typeface="Montserrat" panose="00000500000000000000" pitchFamily="2" charset="0"/>
              </a:rPr>
              <a:t>, posisi badan tetap harus membulat, yaitu </a:t>
            </a:r>
            <a:r>
              <a:rPr lang="id-ID" sz="2400" dirty="0" smtClean="0">
                <a:latin typeface="Montserrat" panose="00000500000000000000" pitchFamily="2" charset="0"/>
              </a:rPr>
              <a:t>kaki dilipat</a:t>
            </a:r>
            <a:r>
              <a:rPr lang="id-ID" sz="2400" dirty="0">
                <a:latin typeface="Montserrat" panose="00000500000000000000" pitchFamily="2" charset="0"/>
              </a:rPr>
              <a:t>, lutut tetap melekat di dada, kepala </a:t>
            </a:r>
            <a:r>
              <a:rPr lang="id-ID" sz="2400" dirty="0" smtClean="0">
                <a:latin typeface="Montserrat" panose="00000500000000000000" pitchFamily="2" charset="0"/>
              </a:rPr>
              <a:t>ditundukkan sampai </a:t>
            </a:r>
            <a:r>
              <a:rPr lang="id-ID" sz="2400" dirty="0">
                <a:latin typeface="Montserrat" panose="00000500000000000000" pitchFamily="2" charset="0"/>
              </a:rPr>
              <a:t>dagu melekat di dada</a:t>
            </a:r>
            <a:r>
              <a:rPr lang="id-ID" sz="2400" dirty="0" smtClean="0">
                <a:latin typeface="Montserrat" panose="00000500000000000000" pitchFamily="2" charset="0"/>
              </a:rPr>
              <a:t>.</a:t>
            </a:r>
            <a:endParaRPr lang="id-ID" sz="2400" dirty="0">
              <a:latin typeface="Montserrat" panose="00000500000000000000" pitchFamily="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822" y="2698507"/>
            <a:ext cx="10555254" cy="371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29186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24495" y="137445"/>
            <a:ext cx="912253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0070C0"/>
                </a:solidFill>
                <a:latin typeface="Montserrat" panose="00000500000000000000" pitchFamily="2" charset="0"/>
              </a:rPr>
              <a:t>Beberapa bentuk aktivitas pembelajaran hasil </a:t>
            </a:r>
            <a:r>
              <a:rPr lang="id-ID" sz="2400" b="1" dirty="0" smtClean="0">
                <a:solidFill>
                  <a:srgbClr val="0070C0"/>
                </a:solidFill>
                <a:latin typeface="Montserrat" panose="00000500000000000000" pitchFamily="2" charset="0"/>
              </a:rPr>
              <a:t>evaluasi keterampilan </a:t>
            </a:r>
            <a:r>
              <a:rPr lang="id-ID" sz="2400" b="1" dirty="0">
                <a:solidFill>
                  <a:srgbClr val="0070C0"/>
                </a:solidFill>
                <a:latin typeface="Montserrat" panose="00000500000000000000" pitchFamily="2" charset="0"/>
              </a:rPr>
              <a:t>gerak </a:t>
            </a:r>
            <a:r>
              <a:rPr lang="id-ID" sz="2400" b="1" dirty="0" smtClean="0">
                <a:solidFill>
                  <a:srgbClr val="0070C0"/>
                </a:solidFill>
                <a:latin typeface="Montserrat" panose="00000500000000000000" pitchFamily="2" charset="0"/>
              </a:rPr>
              <a:t>guling </a:t>
            </a:r>
            <a:r>
              <a:rPr lang="id-ID" sz="2400" b="1" dirty="0">
                <a:solidFill>
                  <a:srgbClr val="0070C0"/>
                </a:solidFill>
                <a:latin typeface="Montserrat" panose="00000500000000000000" pitchFamily="2" charset="0"/>
              </a:rPr>
              <a:t>ke </a:t>
            </a:r>
            <a:r>
              <a:rPr lang="id-ID" sz="2400" b="1" dirty="0" smtClean="0">
                <a:solidFill>
                  <a:srgbClr val="0070C0"/>
                </a:solidFill>
                <a:latin typeface="Montserrat" panose="00000500000000000000" pitchFamily="2" charset="0"/>
              </a:rPr>
              <a:t>belakang</a:t>
            </a:r>
            <a:endParaRPr lang="id-ID" sz="2400" b="1" dirty="0">
              <a:solidFill>
                <a:srgbClr val="0070C0"/>
              </a:solidFill>
              <a:latin typeface="Montserrat" panose="00000500000000000000" pitchFamily="2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781213" y="4878901"/>
            <a:ext cx="6095390" cy="510778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G</a:t>
            </a:r>
            <a:r>
              <a:rPr lang="nb-NO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uling ke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 </a:t>
            </a:r>
            <a:r>
              <a:rPr lang="nb-NO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belakang </a:t>
            </a:r>
            <a:r>
              <a:rPr lang="nb-NO" sz="2400" dirty="0">
                <a:solidFill>
                  <a:schemeClr val="bg1"/>
                </a:solidFill>
                <a:latin typeface="Montserrat" panose="00000500000000000000" pitchFamily="2" charset="0"/>
              </a:rPr>
              <a:t>(dari sikap tidur</a:t>
            </a:r>
            <a:r>
              <a:rPr lang="nb-NO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)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742" y="2104228"/>
            <a:ext cx="5665166" cy="2487173"/>
          </a:xfrm>
          <a:prstGeom prst="round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9200" y="2104228"/>
            <a:ext cx="5992256" cy="2487173"/>
          </a:xfrm>
          <a:prstGeom prst="roundRect">
            <a:avLst/>
          </a:prstGeom>
        </p:spPr>
      </p:pic>
      <p:sp>
        <p:nvSpPr>
          <p:cNvPr id="14" name="Oval 13"/>
          <p:cNvSpPr/>
          <p:nvPr/>
        </p:nvSpPr>
        <p:spPr>
          <a:xfrm>
            <a:off x="356315" y="1755676"/>
            <a:ext cx="721979" cy="697104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400" b="1" dirty="0" smtClean="0">
                <a:latin typeface="Montserrat" panose="00000500000000000000" pitchFamily="2" charset="0"/>
              </a:rPr>
              <a:t>1.</a:t>
            </a:r>
            <a:endParaRPr lang="id-ID" sz="2400" b="1" dirty="0">
              <a:latin typeface="Montserrat" panose="00000500000000000000" pitchFamily="2" charset="0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6081803" y="1762370"/>
            <a:ext cx="721979" cy="697104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400" b="1" dirty="0" smtClean="0">
                <a:latin typeface="Montserrat" panose="00000500000000000000" pitchFamily="2" charset="0"/>
              </a:rPr>
              <a:t>2.</a:t>
            </a:r>
            <a:endParaRPr lang="id-ID" sz="2400" b="1" dirty="0"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74002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242" y="1174040"/>
            <a:ext cx="10634553" cy="4070329"/>
          </a:xfrm>
          <a:prstGeom prst="roundRect">
            <a:avLst/>
          </a:prstGeom>
        </p:spPr>
      </p:pic>
      <p:sp>
        <p:nvSpPr>
          <p:cNvPr id="6" name="Oval 5"/>
          <p:cNvSpPr/>
          <p:nvPr/>
        </p:nvSpPr>
        <p:spPr>
          <a:xfrm>
            <a:off x="930471" y="825488"/>
            <a:ext cx="721979" cy="697104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400" b="1" dirty="0" smtClean="0">
                <a:latin typeface="Montserrat" panose="00000500000000000000" pitchFamily="2" charset="0"/>
              </a:rPr>
              <a:t>3.</a:t>
            </a:r>
            <a:endParaRPr lang="id-ID" sz="2400" b="1" dirty="0">
              <a:latin typeface="Montserrat" panose="00000500000000000000" pitchFamily="2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2029270" y="5244369"/>
            <a:ext cx="8242479" cy="919401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Berguling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ke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belakang dan menolak dengan kedua tangan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pada matras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yang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dipasang miring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03470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entagon 6"/>
          <p:cNvSpPr/>
          <p:nvPr/>
        </p:nvSpPr>
        <p:spPr>
          <a:xfrm>
            <a:off x="-1" y="125759"/>
            <a:ext cx="4430333" cy="69848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800" b="1" dirty="0">
                <a:latin typeface="Montserrat" panose="00000500000000000000" pitchFamily="2" charset="0"/>
              </a:rPr>
              <a:t>Hakikat Senam Lantai</a:t>
            </a:r>
            <a:r>
              <a:rPr lang="id-ID" sz="2800" dirty="0">
                <a:latin typeface="Montserrat" panose="00000500000000000000" pitchFamily="2" charset="0"/>
              </a:rPr>
              <a:t> </a:t>
            </a:r>
            <a:endParaRPr lang="en-US" sz="2800" b="1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sp>
        <p:nvSpPr>
          <p:cNvPr id="14" name="Flowchart: Delay 13"/>
          <p:cNvSpPr/>
          <p:nvPr/>
        </p:nvSpPr>
        <p:spPr>
          <a:xfrm>
            <a:off x="-1" y="1643121"/>
            <a:ext cx="5151549" cy="3765292"/>
          </a:xfrm>
          <a:prstGeom prst="flowChartDelay">
            <a:avLst/>
          </a:prstGeom>
          <a:solidFill>
            <a:srgbClr val="FFFF99"/>
          </a:solidFill>
          <a:ln>
            <a:solidFill>
              <a:srgbClr val="FFFF99"/>
            </a:solidFill>
          </a:ln>
        </p:spPr>
        <p:txBody>
          <a:bodyPr wrap="square" anchor="ctr">
            <a:spAutoFit/>
          </a:bodyPr>
          <a:lstStyle/>
          <a:p>
            <a:r>
              <a:rPr lang="id-ID" sz="2400" dirty="0">
                <a:latin typeface="Montserrat" panose="00000500000000000000" pitchFamily="2" charset="0"/>
              </a:rPr>
              <a:t>Senam dapat diartikan sebagai setiap bentuk latihan fisik yang disusun secara sistematis dengan </a:t>
            </a:r>
            <a:r>
              <a:rPr lang="id-ID" sz="2400" dirty="0" smtClean="0">
                <a:latin typeface="Montserrat" panose="00000500000000000000" pitchFamily="2" charset="0"/>
              </a:rPr>
              <a:t>melibatkan gerakan-gerakan </a:t>
            </a:r>
            <a:r>
              <a:rPr lang="id-ID" sz="2400" dirty="0">
                <a:latin typeface="Montserrat" panose="00000500000000000000" pitchFamily="2" charset="0"/>
              </a:rPr>
              <a:t>yang terpilih dan terencana untuk mencapai tujuan tertentu. </a:t>
            </a:r>
            <a:endParaRPr lang="id-ID" sz="2400" dirty="0">
              <a:solidFill>
                <a:schemeClr val="lt1"/>
              </a:solidFill>
              <a:latin typeface="Montserrat" panose="00000500000000000000" pitchFamily="2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988050" y="974277"/>
            <a:ext cx="50302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dirty="0">
                <a:latin typeface="Montserrat" panose="00000500000000000000" pitchFamily="2" charset="0"/>
              </a:rPr>
              <a:t>Beberapa tujuan yang hendak dicapai dalam senam </a:t>
            </a: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144519157"/>
              </p:ext>
            </p:extLst>
          </p:nvPr>
        </p:nvGraphicFramePr>
        <p:xfrm>
          <a:off x="6088186" y="1868198"/>
          <a:ext cx="4183563" cy="45154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51597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entagon 4"/>
          <p:cNvSpPr/>
          <p:nvPr/>
        </p:nvSpPr>
        <p:spPr>
          <a:xfrm>
            <a:off x="1" y="125759"/>
            <a:ext cx="6812924" cy="809112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800" b="1" dirty="0" smtClean="0">
                <a:latin typeface="Montserrat" panose="00000500000000000000" pitchFamily="2" charset="0"/>
              </a:rPr>
              <a:t>Keterampilan </a:t>
            </a:r>
            <a:r>
              <a:rPr lang="id-ID" sz="2800" b="1" dirty="0">
                <a:latin typeface="Montserrat" panose="00000500000000000000" pitchFamily="2" charset="0"/>
              </a:rPr>
              <a:t>G</a:t>
            </a:r>
            <a:r>
              <a:rPr lang="id-ID" sz="2800" b="1" dirty="0" smtClean="0">
                <a:latin typeface="Montserrat" panose="00000500000000000000" pitchFamily="2" charset="0"/>
              </a:rPr>
              <a:t>erak Guling Lenting</a:t>
            </a:r>
            <a:endParaRPr lang="en-US" sz="2800" b="1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80304" y="1145418"/>
            <a:ext cx="10419010" cy="1736646"/>
          </a:xfrm>
          <a:prstGeom prst="roundRect">
            <a:avLst/>
          </a:prstGeom>
          <a:solidFill>
            <a:srgbClr val="FFFF99"/>
          </a:solidFill>
          <a:ln>
            <a:solidFill>
              <a:srgbClr val="FFFF99"/>
            </a:solidFill>
          </a:ln>
        </p:spPr>
        <p:txBody>
          <a:bodyPr wrap="square">
            <a:spAutoFit/>
          </a:bodyPr>
          <a:lstStyle/>
          <a:p>
            <a:r>
              <a:rPr lang="id-ID" sz="2400" dirty="0">
                <a:latin typeface="Montserrat" panose="00000500000000000000" pitchFamily="2" charset="0"/>
              </a:rPr>
              <a:t>Guling lenting adalah suatu gerakan lenting badan </a:t>
            </a:r>
            <a:r>
              <a:rPr lang="id-ID" sz="2400" dirty="0" smtClean="0">
                <a:latin typeface="Montserrat" panose="00000500000000000000" pitchFamily="2" charset="0"/>
              </a:rPr>
              <a:t>ke atas </a:t>
            </a:r>
            <a:r>
              <a:rPr lang="id-ID" sz="2400" dirty="0">
                <a:latin typeface="Montserrat" panose="00000500000000000000" pitchFamily="2" charset="0"/>
              </a:rPr>
              <a:t>depan yang disebabkan oleh lemparan kedua </a:t>
            </a:r>
            <a:r>
              <a:rPr lang="id-ID" sz="2400" dirty="0" smtClean="0">
                <a:latin typeface="Montserrat" panose="00000500000000000000" pitchFamily="2" charset="0"/>
              </a:rPr>
              <a:t>kaki dan </a:t>
            </a:r>
            <a:r>
              <a:rPr lang="id-ID" sz="2400" dirty="0">
                <a:latin typeface="Montserrat" panose="00000500000000000000" pitchFamily="2" charset="0"/>
              </a:rPr>
              <a:t>tolakan </a:t>
            </a:r>
            <a:r>
              <a:rPr lang="id-ID" sz="2400" dirty="0" smtClean="0">
                <a:latin typeface="Montserrat" panose="00000500000000000000" pitchFamily="2" charset="0"/>
              </a:rPr>
              <a:t>kedua tangan</a:t>
            </a:r>
            <a:r>
              <a:rPr lang="id-ID" sz="2400" dirty="0">
                <a:latin typeface="Montserrat" panose="00000500000000000000" pitchFamily="2" charset="0"/>
              </a:rPr>
              <a:t>, dari sikap setengah </a:t>
            </a:r>
            <a:r>
              <a:rPr lang="id-ID" sz="2400" dirty="0" smtClean="0">
                <a:latin typeface="Montserrat" panose="00000500000000000000" pitchFamily="2" charset="0"/>
              </a:rPr>
              <a:t>guling ke </a:t>
            </a:r>
            <a:r>
              <a:rPr lang="id-ID" sz="2400" dirty="0">
                <a:latin typeface="Montserrat" panose="00000500000000000000" pitchFamily="2" charset="0"/>
              </a:rPr>
              <a:t>belakang atau setengah guling ke depan dengan </a:t>
            </a:r>
            <a:r>
              <a:rPr lang="fi-FI" sz="2400" dirty="0">
                <a:latin typeface="Montserrat" panose="00000500000000000000" pitchFamily="2" charset="0"/>
              </a:rPr>
              <a:t>kedua kaki rapat dan lutut </a:t>
            </a:r>
            <a:r>
              <a:rPr lang="fi-FI" sz="2400" dirty="0" smtClean="0">
                <a:latin typeface="Montserrat" panose="00000500000000000000" pitchFamily="2" charset="0"/>
              </a:rPr>
              <a:t>lurus</a:t>
            </a:r>
            <a:r>
              <a:rPr lang="id-ID" sz="2400" dirty="0" smtClean="0">
                <a:latin typeface="Montserrat" panose="00000500000000000000" pitchFamily="2" charset="0"/>
              </a:rPr>
              <a:t>.</a:t>
            </a:r>
            <a:endParaRPr lang="id-ID" sz="2400" dirty="0">
              <a:latin typeface="Montserrat" panose="00000500000000000000" pitchFamily="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009" y="3205905"/>
            <a:ext cx="11223447" cy="3037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95048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14647" y="137445"/>
            <a:ext cx="859450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0070C0"/>
                </a:solidFill>
                <a:latin typeface="Montserrat" panose="00000500000000000000" pitchFamily="2" charset="0"/>
              </a:rPr>
              <a:t>Beberapa bentuk aktivitas pembelajaran hasil </a:t>
            </a:r>
            <a:r>
              <a:rPr lang="id-ID" sz="2400" b="1" dirty="0" smtClean="0">
                <a:solidFill>
                  <a:srgbClr val="0070C0"/>
                </a:solidFill>
                <a:latin typeface="Montserrat" panose="00000500000000000000" pitchFamily="2" charset="0"/>
              </a:rPr>
              <a:t>evaluasi keterampilan </a:t>
            </a:r>
            <a:r>
              <a:rPr lang="id-ID" sz="2400" b="1" dirty="0">
                <a:solidFill>
                  <a:srgbClr val="0070C0"/>
                </a:solidFill>
                <a:latin typeface="Montserrat" panose="00000500000000000000" pitchFamily="2" charset="0"/>
              </a:rPr>
              <a:t>gerak guling lenting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709" y="1767242"/>
            <a:ext cx="11867021" cy="3394722"/>
          </a:xfrm>
          <a:prstGeom prst="roundRect">
            <a:avLst/>
          </a:prstGeom>
        </p:spPr>
      </p:pic>
      <p:sp>
        <p:nvSpPr>
          <p:cNvPr id="7" name="Rounded Rectangle 6"/>
          <p:cNvSpPr/>
          <p:nvPr/>
        </p:nvSpPr>
        <p:spPr>
          <a:xfrm>
            <a:off x="3652007" y="5449986"/>
            <a:ext cx="5157141" cy="510778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Guling lenting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dari sikap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tidur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226957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8711" y="838076"/>
            <a:ext cx="9449237" cy="4212484"/>
          </a:xfrm>
          <a:prstGeom prst="roundRect">
            <a:avLst/>
          </a:prstGeom>
        </p:spPr>
      </p:pic>
      <p:sp>
        <p:nvSpPr>
          <p:cNvPr id="6" name="Rounded Rectangle 5"/>
          <p:cNvSpPr/>
          <p:nvPr/>
        </p:nvSpPr>
        <p:spPr>
          <a:xfrm>
            <a:off x="1170248" y="5214212"/>
            <a:ext cx="9486162" cy="919401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Melecutkan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kedua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kaki dari sikap tidur terlentang dan kedua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tangan berpegangan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pada pergelangan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kaki teman 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24548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1170247" y="5261510"/>
            <a:ext cx="10047251" cy="919401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Melecutkan kedua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kaki dari sikap tidur telentang dan kedua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tangan berpegangan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pada tangan teman yang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membantu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0673" y="1063660"/>
            <a:ext cx="8748792" cy="3976117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281031246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3260409" y="4995016"/>
            <a:ext cx="5681314" cy="510778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Guling lenting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dari sikap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jongkok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603" y="1622738"/>
            <a:ext cx="11396927" cy="3083912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30400868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CAD130D9-8FB5-44C6-BF25-234CFF751EB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" y="0"/>
            <a:ext cx="12191237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62BA07BD-F329-4B8C-8D9B-A54D8EB6F54C}"/>
              </a:ext>
            </a:extLst>
          </p:cNvPr>
          <p:cNvSpPr txBox="1"/>
          <p:nvPr/>
        </p:nvSpPr>
        <p:spPr>
          <a:xfrm>
            <a:off x="1334038" y="2434461"/>
            <a:ext cx="9308023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>
                <a:solidFill>
                  <a:srgbClr val="2662B5"/>
                </a:solidFill>
                <a:latin typeface="Montserrat" panose="00000500000000000000" pitchFamily="2" charset="0"/>
                <a:cs typeface="Poppins" panose="02000000000000000000" pitchFamily="2" charset="0"/>
              </a:rPr>
              <a:t>Sumber</a:t>
            </a:r>
            <a:r>
              <a:rPr lang="en-US" sz="2800" b="1" dirty="0">
                <a:solidFill>
                  <a:srgbClr val="2662B5"/>
                </a:solidFill>
                <a:latin typeface="Montserrat" panose="00000500000000000000" pitchFamily="2" charset="0"/>
                <a:cs typeface="Poppins" panose="02000000000000000000" pitchFamily="2" charset="0"/>
              </a:rPr>
              <a:t> </a:t>
            </a:r>
            <a:r>
              <a:rPr lang="en-US" sz="2800" b="1" dirty="0" err="1">
                <a:solidFill>
                  <a:srgbClr val="2662B5"/>
                </a:solidFill>
                <a:latin typeface="Montserrat" panose="00000500000000000000" pitchFamily="2" charset="0"/>
                <a:cs typeface="Poppins" panose="02000000000000000000" pitchFamily="2" charset="0"/>
              </a:rPr>
              <a:t>gambar</a:t>
            </a:r>
            <a:r>
              <a:rPr lang="en-US" sz="2800" b="1" dirty="0">
                <a:solidFill>
                  <a:srgbClr val="2662B5"/>
                </a:solidFill>
                <a:latin typeface="Montserrat" panose="00000500000000000000" pitchFamily="2" charset="0"/>
                <a:cs typeface="Poppins" panose="02000000000000000000" pitchFamily="2" charset="0"/>
              </a:rPr>
              <a:t>:</a:t>
            </a:r>
          </a:p>
          <a:p>
            <a:pPr algn="ctr"/>
            <a:r>
              <a:rPr lang="id-ID" sz="2400" dirty="0" smtClean="0">
                <a:latin typeface="Montserrat" panose="00000500000000000000" pitchFamily="2" charset="0"/>
                <a:cs typeface="Poppins" panose="02000000000000000000" pitchFamily="2" charset="0"/>
              </a:rPr>
              <a:t>dokumen penerbit</a:t>
            </a:r>
          </a:p>
          <a:p>
            <a:pPr algn="ctr"/>
            <a:r>
              <a:rPr lang="id-ID" sz="2400" smtClean="0">
                <a:latin typeface="Montserrat" panose="00000500000000000000" pitchFamily="2" charset="0"/>
                <a:cs typeface="Poppins" panose="02000000000000000000" pitchFamily="2" charset="0"/>
              </a:rPr>
              <a:t>shutterstock.com</a:t>
            </a:r>
            <a:endParaRPr lang="id-ID" sz="2400" dirty="0" smtClean="0">
              <a:latin typeface="Montserrat" panose="00000500000000000000" pitchFamily="2" charset="0"/>
              <a:cs typeface="Poppins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9225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1346193537"/>
              </p:ext>
            </p:extLst>
          </p:nvPr>
        </p:nvGraphicFramePr>
        <p:xfrm>
          <a:off x="1197735" y="334851"/>
          <a:ext cx="10586434" cy="61947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680514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4523" y="1354950"/>
            <a:ext cx="6289477" cy="41933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Flowchart: Delay 7"/>
          <p:cNvSpPr/>
          <p:nvPr/>
        </p:nvSpPr>
        <p:spPr>
          <a:xfrm>
            <a:off x="0" y="1027003"/>
            <a:ext cx="5486400" cy="4803993"/>
          </a:xfrm>
          <a:prstGeom prst="flowChartDelay">
            <a:avLst/>
          </a:prstGeom>
          <a:solidFill>
            <a:srgbClr val="FFFF99"/>
          </a:solidFill>
          <a:ln>
            <a:solidFill>
              <a:srgbClr val="FFFF99"/>
            </a:solidFill>
          </a:ln>
        </p:spPr>
        <p:txBody>
          <a:bodyPr wrap="square" anchor="ctr">
            <a:spAutoFit/>
          </a:bodyPr>
          <a:lstStyle/>
          <a:p>
            <a:r>
              <a:rPr lang="id-ID" sz="2400" dirty="0">
                <a:latin typeface="Montserrat" panose="00000500000000000000" pitchFamily="2" charset="0"/>
              </a:rPr>
              <a:t>Senam lantai adalah cabang olahraga yang dilakukan di</a:t>
            </a:r>
            <a:br>
              <a:rPr lang="id-ID" sz="2400" dirty="0">
                <a:latin typeface="Montserrat" panose="00000500000000000000" pitchFamily="2" charset="0"/>
              </a:rPr>
            </a:br>
            <a:r>
              <a:rPr lang="id-ID" sz="2400" dirty="0">
                <a:latin typeface="Montserrat" panose="00000500000000000000" pitchFamily="2" charset="0"/>
              </a:rPr>
              <a:t>atas permukaan lantai yang beralaskan sebuah matras. </a:t>
            </a:r>
            <a:r>
              <a:rPr lang="id-ID" sz="2400" dirty="0" smtClean="0">
                <a:latin typeface="Montserrat" panose="00000500000000000000" pitchFamily="2" charset="0"/>
              </a:rPr>
              <a:t>Dalam olahraga </a:t>
            </a:r>
            <a:r>
              <a:rPr lang="id-ID" sz="2400" dirty="0">
                <a:latin typeface="Montserrat" panose="00000500000000000000" pitchFamily="2" charset="0"/>
              </a:rPr>
              <a:t>ini, matras menjadi salah satu faktor </a:t>
            </a:r>
            <a:r>
              <a:rPr lang="id-ID" sz="2400" dirty="0" smtClean="0">
                <a:latin typeface="Montserrat" panose="00000500000000000000" pitchFamily="2" charset="0"/>
              </a:rPr>
              <a:t>terpenting dalam </a:t>
            </a:r>
            <a:r>
              <a:rPr lang="id-ID" sz="2400" dirty="0">
                <a:latin typeface="Montserrat" panose="00000500000000000000" pitchFamily="2" charset="0"/>
              </a:rPr>
              <a:t>melakukan senam lantai, tentunya setelah </a:t>
            </a:r>
            <a:r>
              <a:rPr lang="id-ID" sz="2400" dirty="0" smtClean="0">
                <a:latin typeface="Montserrat" panose="00000500000000000000" pitchFamily="2" charset="0"/>
              </a:rPr>
              <a:t>melakukan teknik </a:t>
            </a:r>
            <a:r>
              <a:rPr lang="id-ID" sz="2400" dirty="0">
                <a:latin typeface="Montserrat" panose="00000500000000000000" pitchFamily="2" charset="0"/>
              </a:rPr>
              <a:t>dengan </a:t>
            </a:r>
            <a:r>
              <a:rPr lang="id-ID" sz="2400" dirty="0" smtClean="0">
                <a:latin typeface="Montserrat" panose="00000500000000000000" pitchFamily="2" charset="0"/>
              </a:rPr>
              <a:t>benar.</a:t>
            </a:r>
            <a:endParaRPr lang="id-ID" sz="2400" dirty="0">
              <a:solidFill>
                <a:schemeClr val="lt1"/>
              </a:solidFill>
              <a:latin typeface="Montserrat" panose="00000500000000000000" pitchFamily="2" charset="0"/>
              <a:cs typeface="Calibri" panose="020F050202020403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134407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320;p13"/>
          <p:cNvSpPr/>
          <p:nvPr/>
        </p:nvSpPr>
        <p:spPr>
          <a:xfrm>
            <a:off x="1257299" y="979274"/>
            <a:ext cx="9110195" cy="70785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4900" tIns="16500" rIns="16500" bIns="16500" anchor="ctr" anchorCtr="0">
            <a:noAutofit/>
          </a:bodyPr>
          <a:lstStyle/>
          <a:p>
            <a:pPr lvl="0"/>
            <a:r>
              <a:rPr lang="id-ID" sz="2400" dirty="0" smtClean="0">
                <a:latin typeface="Montserrat" panose="00000500000000000000" pitchFamily="2" charset="0"/>
              </a:rPr>
              <a:t>Mengguling </a:t>
            </a:r>
            <a:endParaRPr sz="2400" dirty="0">
              <a:solidFill>
                <a:schemeClr val="dk1"/>
              </a:solidFill>
              <a:latin typeface="Montserrat" panose="00000500000000000000" pitchFamily="2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5" name="Google Shape;321;p13"/>
          <p:cNvSpPr/>
          <p:nvPr/>
        </p:nvSpPr>
        <p:spPr>
          <a:xfrm rot="5400000">
            <a:off x="628915" y="922681"/>
            <a:ext cx="746825" cy="771206"/>
          </a:xfrm>
          <a:prstGeom prst="chevron">
            <a:avLst>
              <a:gd name="adj" fmla="val 50000"/>
            </a:avLst>
          </a:prstGeom>
          <a:solidFill>
            <a:srgbClr val="FF0000"/>
          </a:solidFill>
          <a:ln w="127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" name="Rectangle 8"/>
          <p:cNvSpPr/>
          <p:nvPr/>
        </p:nvSpPr>
        <p:spPr>
          <a:xfrm>
            <a:off x="228600" y="229778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id-ID" sz="2400" b="1" dirty="0">
                <a:solidFill>
                  <a:srgbClr val="0070C0"/>
                </a:solidFill>
                <a:latin typeface="Montserrat" panose="00000500000000000000" pitchFamily="2" charset="0"/>
              </a:rPr>
              <a:t>Unsur-unsur gerakan senam lantai </a:t>
            </a:r>
          </a:p>
        </p:txBody>
      </p:sp>
      <p:sp>
        <p:nvSpPr>
          <p:cNvPr id="10" name="Google Shape;320;p13"/>
          <p:cNvSpPr/>
          <p:nvPr/>
        </p:nvSpPr>
        <p:spPr>
          <a:xfrm>
            <a:off x="1257298" y="1925125"/>
            <a:ext cx="9110195" cy="70785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 cap="flat" cmpd="sng">
            <a:solidFill>
              <a:srgbClr val="FFC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4900" tIns="16500" rIns="16500" bIns="16500" anchor="ctr" anchorCtr="0">
            <a:noAutofit/>
          </a:bodyPr>
          <a:lstStyle/>
          <a:p>
            <a:pPr lvl="0"/>
            <a:r>
              <a:rPr lang="id-ID" sz="2400" dirty="0" smtClean="0">
                <a:latin typeface="Montserrat" panose="00000500000000000000" pitchFamily="2" charset="0"/>
              </a:rPr>
              <a:t>Melompat </a:t>
            </a:r>
            <a:endParaRPr sz="2400" dirty="0">
              <a:solidFill>
                <a:schemeClr val="dk1"/>
              </a:solidFill>
              <a:latin typeface="Montserrat" panose="00000500000000000000" pitchFamily="2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1" name="Google Shape;321;p13"/>
          <p:cNvSpPr/>
          <p:nvPr/>
        </p:nvSpPr>
        <p:spPr>
          <a:xfrm rot="5400000">
            <a:off x="628914" y="1868532"/>
            <a:ext cx="746825" cy="771206"/>
          </a:xfrm>
          <a:prstGeom prst="chevron">
            <a:avLst>
              <a:gd name="adj" fmla="val 50000"/>
            </a:avLst>
          </a:prstGeom>
          <a:solidFill>
            <a:srgbClr val="FFC000"/>
          </a:solidFill>
          <a:ln w="12700" cap="flat" cmpd="sng">
            <a:solidFill>
              <a:srgbClr val="FFC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Google Shape;320;p13"/>
          <p:cNvSpPr/>
          <p:nvPr/>
        </p:nvSpPr>
        <p:spPr>
          <a:xfrm>
            <a:off x="1257298" y="2865540"/>
            <a:ext cx="9110195" cy="70785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 cap="flat" cmpd="sng">
            <a:solidFill>
              <a:srgbClr val="00B05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4900" tIns="16500" rIns="16500" bIns="16500" anchor="ctr" anchorCtr="0">
            <a:noAutofit/>
          </a:bodyPr>
          <a:lstStyle/>
          <a:p>
            <a:pPr lvl="0"/>
            <a:r>
              <a:rPr lang="id-ID" sz="2400" dirty="0" smtClean="0">
                <a:latin typeface="Montserrat" panose="00000500000000000000" pitchFamily="2" charset="0"/>
              </a:rPr>
              <a:t>Meloncat </a:t>
            </a:r>
            <a:endParaRPr sz="2400" dirty="0">
              <a:solidFill>
                <a:schemeClr val="dk1"/>
              </a:solidFill>
              <a:latin typeface="Montserrat" panose="00000500000000000000" pitchFamily="2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3" name="Google Shape;321;p13"/>
          <p:cNvSpPr/>
          <p:nvPr/>
        </p:nvSpPr>
        <p:spPr>
          <a:xfrm rot="5400000">
            <a:off x="628914" y="2808947"/>
            <a:ext cx="746825" cy="771206"/>
          </a:xfrm>
          <a:prstGeom prst="chevron">
            <a:avLst>
              <a:gd name="adj" fmla="val 50000"/>
            </a:avLst>
          </a:prstGeom>
          <a:solidFill>
            <a:srgbClr val="00B050"/>
          </a:solidFill>
          <a:ln w="127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" name="Google Shape;320;p13"/>
          <p:cNvSpPr/>
          <p:nvPr/>
        </p:nvSpPr>
        <p:spPr>
          <a:xfrm>
            <a:off x="1257297" y="3861229"/>
            <a:ext cx="9110195" cy="70785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 cap="flat" cmpd="sng">
            <a:solidFill>
              <a:srgbClr val="7030A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4900" tIns="16500" rIns="16500" bIns="16500" anchor="ctr" anchorCtr="0">
            <a:noAutofit/>
          </a:bodyPr>
          <a:lstStyle/>
          <a:p>
            <a:pPr lvl="0"/>
            <a:r>
              <a:rPr lang="id-ID" sz="2400" dirty="0" smtClean="0">
                <a:latin typeface="Montserrat" panose="00000500000000000000" pitchFamily="2" charset="0"/>
              </a:rPr>
              <a:t>Berputar </a:t>
            </a:r>
            <a:r>
              <a:rPr lang="id-ID" sz="2400" dirty="0">
                <a:latin typeface="Montserrat" panose="00000500000000000000" pitchFamily="2" charset="0"/>
              </a:rPr>
              <a:t>di udara </a:t>
            </a:r>
            <a:endParaRPr sz="2400" dirty="0">
              <a:solidFill>
                <a:schemeClr val="dk1"/>
              </a:solidFill>
              <a:latin typeface="Montserrat" panose="00000500000000000000" pitchFamily="2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5" name="Google Shape;321;p13"/>
          <p:cNvSpPr/>
          <p:nvPr/>
        </p:nvSpPr>
        <p:spPr>
          <a:xfrm rot="5400000">
            <a:off x="628913" y="3804636"/>
            <a:ext cx="746825" cy="771206"/>
          </a:xfrm>
          <a:prstGeom prst="chevron">
            <a:avLst>
              <a:gd name="adj" fmla="val 50000"/>
            </a:avLst>
          </a:prstGeom>
          <a:solidFill>
            <a:srgbClr val="7030A0"/>
          </a:solidFill>
          <a:ln w="12700" cap="flat" cmpd="sng">
            <a:solidFill>
              <a:srgbClr val="7030A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320;p13"/>
          <p:cNvSpPr/>
          <p:nvPr/>
        </p:nvSpPr>
        <p:spPr>
          <a:xfrm>
            <a:off x="1257298" y="4890449"/>
            <a:ext cx="9110196" cy="131716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4900" tIns="16500" rIns="16500" bIns="16500" anchor="ctr" anchorCtr="0">
            <a:noAutofit/>
          </a:bodyPr>
          <a:lstStyle/>
          <a:p>
            <a:pPr lvl="0"/>
            <a:r>
              <a:rPr lang="id-ID" sz="2400" dirty="0">
                <a:latin typeface="Montserrat" panose="00000500000000000000" pitchFamily="2" charset="0"/>
              </a:rPr>
              <a:t>M</a:t>
            </a:r>
            <a:r>
              <a:rPr lang="id-ID" sz="2400" dirty="0" smtClean="0">
                <a:latin typeface="Montserrat" panose="00000500000000000000" pitchFamily="2" charset="0"/>
              </a:rPr>
              <a:t>enumpu dengan tangan </a:t>
            </a:r>
            <a:r>
              <a:rPr lang="id-ID" sz="2400" dirty="0">
                <a:latin typeface="Montserrat" panose="00000500000000000000" pitchFamily="2" charset="0"/>
              </a:rPr>
              <a:t>atau kaki untuk mempertahankan sikap </a:t>
            </a:r>
            <a:r>
              <a:rPr lang="id-ID" sz="2400" dirty="0" smtClean="0">
                <a:latin typeface="Montserrat" panose="00000500000000000000" pitchFamily="2" charset="0"/>
              </a:rPr>
              <a:t>seimbang atau </a:t>
            </a:r>
            <a:r>
              <a:rPr lang="id-ID" sz="2400" dirty="0">
                <a:latin typeface="Montserrat" panose="00000500000000000000" pitchFamily="2" charset="0"/>
              </a:rPr>
              <a:t>pada saat meloncat ke depan atau ke belakang </a:t>
            </a:r>
            <a:endParaRPr sz="2400" dirty="0">
              <a:solidFill>
                <a:schemeClr val="dk1"/>
              </a:solidFill>
              <a:latin typeface="Montserrat" panose="00000500000000000000" pitchFamily="2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7" name="Google Shape;321;p13"/>
          <p:cNvSpPr/>
          <p:nvPr/>
        </p:nvSpPr>
        <p:spPr>
          <a:xfrm rot="5400000">
            <a:off x="307485" y="5160720"/>
            <a:ext cx="1389680" cy="771206"/>
          </a:xfrm>
          <a:prstGeom prst="chevron">
            <a:avLst>
              <a:gd name="adj" fmla="val 50000"/>
            </a:avLst>
          </a:prstGeom>
          <a:solidFill>
            <a:schemeClr val="accent1"/>
          </a:solidFill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90014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25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75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8441"/>
            <a:ext cx="3683358" cy="5327344"/>
          </a:xfrm>
          <a:prstGeom prst="rect">
            <a:avLst/>
          </a:prstGeom>
        </p:spPr>
      </p:pic>
      <p:sp>
        <p:nvSpPr>
          <p:cNvPr id="9" name="Google Shape;384;p16"/>
          <p:cNvSpPr/>
          <p:nvPr/>
        </p:nvSpPr>
        <p:spPr>
          <a:xfrm flipH="1">
            <a:off x="3683358" y="802042"/>
            <a:ext cx="7907628" cy="4594205"/>
          </a:xfrm>
          <a:prstGeom prst="horizontalScroll">
            <a:avLst>
              <a:gd name="adj" fmla="val 12500"/>
            </a:avLst>
          </a:prstGeom>
          <a:solidFill>
            <a:schemeClr val="accent2">
              <a:alpha val="87843"/>
            </a:schemeClr>
          </a:solidFill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r>
              <a:rPr lang="id-ID" sz="2400" dirty="0">
                <a:latin typeface="Montserrat" panose="00000500000000000000" pitchFamily="2" charset="0"/>
              </a:rPr>
              <a:t>Jenis-jenis aktivitas senam meliputi pola gerak </a:t>
            </a:r>
            <a:r>
              <a:rPr lang="id-ID" sz="2400" dirty="0" smtClean="0">
                <a:latin typeface="Montserrat" panose="00000500000000000000" pitchFamily="2" charset="0"/>
              </a:rPr>
              <a:t>dominan, sikap </a:t>
            </a:r>
            <a:r>
              <a:rPr lang="id-ID" sz="2400" dirty="0">
                <a:latin typeface="Montserrat" panose="00000500000000000000" pitchFamily="2" charset="0"/>
              </a:rPr>
              <a:t>lilin, kayang, </a:t>
            </a:r>
            <a:r>
              <a:rPr lang="id-ID" sz="2400" i="1" dirty="0">
                <a:latin typeface="Montserrat" panose="00000500000000000000" pitchFamily="2" charset="0"/>
              </a:rPr>
              <a:t>splits</a:t>
            </a:r>
            <a:r>
              <a:rPr lang="id-ID" sz="2400" dirty="0">
                <a:latin typeface="Montserrat" panose="00000500000000000000" pitchFamily="2" charset="0"/>
              </a:rPr>
              <a:t>, keseimbangan, berdiri dengan </a:t>
            </a:r>
            <a:r>
              <a:rPr lang="id-ID" sz="2400" dirty="0" smtClean="0">
                <a:latin typeface="Montserrat" panose="00000500000000000000" pitchFamily="2" charset="0"/>
              </a:rPr>
              <a:t>kepala,</a:t>
            </a:r>
            <a:r>
              <a:rPr lang="en-US" sz="2400" dirty="0" smtClean="0">
                <a:latin typeface="Montserrat" panose="00000500000000000000" pitchFamily="2" charset="0"/>
              </a:rPr>
              <a:t> </a:t>
            </a:r>
            <a:r>
              <a:rPr lang="id-ID" sz="2400" dirty="0" smtClean="0">
                <a:latin typeface="Montserrat" panose="00000500000000000000" pitchFamily="2" charset="0"/>
              </a:rPr>
              <a:t>berdiri </a:t>
            </a:r>
            <a:r>
              <a:rPr lang="id-ID" sz="2400" dirty="0">
                <a:latin typeface="Montserrat" panose="00000500000000000000" pitchFamily="2" charset="0"/>
              </a:rPr>
              <a:t>dengan tangan, guling ke depan, guling ke </a:t>
            </a:r>
            <a:r>
              <a:rPr lang="id-ID" sz="2400" dirty="0" smtClean="0">
                <a:latin typeface="Montserrat" panose="00000500000000000000" pitchFamily="2" charset="0"/>
              </a:rPr>
              <a:t>belakang, guling </a:t>
            </a:r>
            <a:r>
              <a:rPr lang="id-ID" sz="2400" dirty="0">
                <a:latin typeface="Montserrat" panose="00000500000000000000" pitchFamily="2" charset="0"/>
              </a:rPr>
              <a:t>lenting, meroda, loncat harimau, </a:t>
            </a:r>
            <a:r>
              <a:rPr lang="id-ID" sz="2400" i="1" dirty="0">
                <a:latin typeface="Montserrat" panose="00000500000000000000" pitchFamily="2" charset="0"/>
              </a:rPr>
              <a:t>handspring</a:t>
            </a:r>
            <a:r>
              <a:rPr lang="id-ID" sz="2400" dirty="0">
                <a:latin typeface="Montserrat" panose="00000500000000000000" pitchFamily="2" charset="0"/>
              </a:rPr>
              <a:t>, </a:t>
            </a:r>
            <a:r>
              <a:rPr lang="id-ID" sz="2400" i="1" dirty="0">
                <a:latin typeface="Montserrat" panose="00000500000000000000" pitchFamily="2" charset="0"/>
              </a:rPr>
              <a:t>walk </a:t>
            </a:r>
            <a:r>
              <a:rPr lang="id-ID" sz="2400" i="1" dirty="0" smtClean="0">
                <a:latin typeface="Montserrat" panose="00000500000000000000" pitchFamily="2" charset="0"/>
              </a:rPr>
              <a:t>over</a:t>
            </a:r>
            <a:r>
              <a:rPr lang="id-ID" sz="2400" dirty="0" smtClean="0">
                <a:latin typeface="Montserrat" panose="00000500000000000000" pitchFamily="2" charset="0"/>
              </a:rPr>
              <a:t>, salto</a:t>
            </a:r>
            <a:r>
              <a:rPr lang="id-ID" sz="2400" dirty="0">
                <a:latin typeface="Montserrat" panose="00000500000000000000" pitchFamily="2" charset="0"/>
              </a:rPr>
              <a:t>, dan </a:t>
            </a:r>
            <a:r>
              <a:rPr lang="id-ID" sz="2400" dirty="0" smtClean="0">
                <a:latin typeface="Montserrat" panose="00000500000000000000" pitchFamily="2" charset="0"/>
              </a:rPr>
              <a:t>lain-lain</a:t>
            </a:r>
            <a:r>
              <a:rPr lang="en-US" sz="2400" dirty="0" smtClean="0">
                <a:latin typeface="Montserrat" panose="00000500000000000000" pitchFamily="2" charset="0"/>
              </a:rPr>
              <a:t>.</a:t>
            </a:r>
            <a:endParaRPr sz="2400" dirty="0">
              <a:latin typeface="Montserrat" panose="00000500000000000000" pitchFamily="2" charset="0"/>
              <a:cs typeface="Calibri" panose="020F050202020403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10286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entagon 10"/>
          <p:cNvSpPr/>
          <p:nvPr/>
        </p:nvSpPr>
        <p:spPr>
          <a:xfrm>
            <a:off x="-1" y="125759"/>
            <a:ext cx="8371269" cy="672731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sv-SE" sz="2800" b="1" dirty="0">
                <a:latin typeface="Montserrat" panose="00000500000000000000" pitchFamily="2" charset="0"/>
              </a:rPr>
              <a:t>Keterampilan Gerak </a:t>
            </a:r>
            <a:r>
              <a:rPr lang="id-ID" sz="2800" b="1" dirty="0" smtClean="0">
                <a:latin typeface="Montserrat" panose="00000500000000000000" pitchFamily="2" charset="0"/>
              </a:rPr>
              <a:t>Domin</a:t>
            </a:r>
            <a:r>
              <a:rPr lang="sv-SE" sz="2800" b="1" dirty="0" smtClean="0">
                <a:latin typeface="Montserrat" panose="00000500000000000000" pitchFamily="2" charset="0"/>
              </a:rPr>
              <a:t>a</a:t>
            </a:r>
            <a:r>
              <a:rPr lang="id-ID" sz="2800" b="1" dirty="0" smtClean="0">
                <a:latin typeface="Montserrat" panose="00000500000000000000" pitchFamily="2" charset="0"/>
              </a:rPr>
              <a:t>n</a:t>
            </a:r>
            <a:r>
              <a:rPr lang="sv-SE" sz="2800" b="1" dirty="0" smtClean="0">
                <a:latin typeface="Montserrat" panose="00000500000000000000" pitchFamily="2" charset="0"/>
              </a:rPr>
              <a:t> </a:t>
            </a:r>
            <a:r>
              <a:rPr lang="sv-SE" sz="2800" b="1" dirty="0">
                <a:latin typeface="Montserrat" panose="00000500000000000000" pitchFamily="2" charset="0"/>
              </a:rPr>
              <a:t>Senam Lantai</a:t>
            </a:r>
            <a:r>
              <a:rPr lang="sv-SE" sz="2800" dirty="0">
                <a:latin typeface="Montserrat" panose="00000500000000000000" pitchFamily="2" charset="0"/>
              </a:rPr>
              <a:t> </a:t>
            </a:r>
            <a:endParaRPr lang="en-US" sz="2800" b="1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sp>
        <p:nvSpPr>
          <p:cNvPr id="13" name="Flowchart: Delay 12"/>
          <p:cNvSpPr/>
          <p:nvPr/>
        </p:nvSpPr>
        <p:spPr>
          <a:xfrm>
            <a:off x="0" y="2038736"/>
            <a:ext cx="5434885" cy="3765292"/>
          </a:xfrm>
          <a:prstGeom prst="flowChartDelay">
            <a:avLst/>
          </a:prstGeom>
          <a:solidFill>
            <a:srgbClr val="FFFF99"/>
          </a:solidFill>
        </p:spPr>
        <p:txBody>
          <a:bodyPr wrap="square" anchor="ctr">
            <a:spAutoFit/>
          </a:bodyPr>
          <a:lstStyle/>
          <a:p>
            <a:r>
              <a:rPr lang="id-ID" sz="2400" dirty="0" smtClean="0">
                <a:latin typeface="Montserrat" panose="00000500000000000000" pitchFamily="2" charset="0"/>
              </a:rPr>
              <a:t>Pembelajaran keseimbangan </a:t>
            </a:r>
            <a:r>
              <a:rPr lang="id-ID" sz="2400" dirty="0">
                <a:latin typeface="Montserrat" panose="00000500000000000000" pitchFamily="2" charset="0"/>
              </a:rPr>
              <a:t>tubuh dapat diartikan </a:t>
            </a:r>
            <a:r>
              <a:rPr lang="id-ID" sz="2400" dirty="0" smtClean="0">
                <a:latin typeface="Montserrat" panose="00000500000000000000" pitchFamily="2" charset="0"/>
              </a:rPr>
              <a:t>kemampuan seseorang dalam </a:t>
            </a:r>
            <a:r>
              <a:rPr lang="id-ID" sz="2400" dirty="0">
                <a:latin typeface="Montserrat" panose="00000500000000000000" pitchFamily="2" charset="0"/>
              </a:rPr>
              <a:t>memelihara posisi tubuh dalam keadaan statis (</a:t>
            </a:r>
            <a:r>
              <a:rPr lang="id-ID" sz="2400" dirty="0" smtClean="0">
                <a:latin typeface="Montserrat" panose="00000500000000000000" pitchFamily="2" charset="0"/>
              </a:rPr>
              <a:t>tidak</a:t>
            </a:r>
            <a:r>
              <a:rPr lang="id-ID" sz="2400" dirty="0">
                <a:latin typeface="Montserrat" panose="00000500000000000000" pitchFamily="2" charset="0"/>
              </a:rPr>
              <a:t> </a:t>
            </a:r>
            <a:r>
              <a:rPr lang="id-ID" sz="2400" dirty="0" smtClean="0">
                <a:latin typeface="Montserrat" panose="00000500000000000000" pitchFamily="2" charset="0"/>
              </a:rPr>
              <a:t>bergerak</a:t>
            </a:r>
            <a:r>
              <a:rPr lang="id-ID" sz="2400" dirty="0">
                <a:latin typeface="Montserrat" panose="00000500000000000000" pitchFamily="2" charset="0"/>
              </a:rPr>
              <a:t>) </a:t>
            </a:r>
            <a:r>
              <a:rPr lang="id-ID" sz="2400" dirty="0" smtClean="0">
                <a:latin typeface="Montserrat" panose="00000500000000000000" pitchFamily="2" charset="0"/>
              </a:rPr>
              <a:t>atau keseimbangan </a:t>
            </a:r>
            <a:r>
              <a:rPr lang="id-ID" sz="2400" dirty="0">
                <a:latin typeface="Montserrat" panose="00000500000000000000" pitchFamily="2" charset="0"/>
              </a:rPr>
              <a:t>dalam keadaan </a:t>
            </a:r>
            <a:r>
              <a:rPr lang="id-ID" sz="2400" dirty="0" smtClean="0">
                <a:latin typeface="Montserrat" panose="00000500000000000000" pitchFamily="2" charset="0"/>
              </a:rPr>
              <a:t>bergerak.</a:t>
            </a:r>
            <a:endParaRPr lang="id-ID" sz="2400" dirty="0">
              <a:latin typeface="Montserrat" panose="00000500000000000000" pitchFamily="2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1176" y="1451925"/>
            <a:ext cx="4345119" cy="4053399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0" y="909113"/>
            <a:ext cx="910536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i="0" dirty="0" smtClean="0">
                <a:solidFill>
                  <a:srgbClr val="0070C0"/>
                </a:solidFill>
                <a:effectLst/>
                <a:latin typeface="Montserrat" panose="00000500000000000000" pitchFamily="2" charset="0"/>
              </a:rPr>
              <a:t>Beberapa bentuk aktivitas pembelajaran hasil evaluasi keterampilan gerak </a:t>
            </a:r>
            <a:r>
              <a:rPr lang="id-ID" sz="2400" b="1" dirty="0" smtClean="0">
                <a:solidFill>
                  <a:srgbClr val="0070C0"/>
                </a:solidFill>
                <a:latin typeface="Montserrat" panose="00000500000000000000" pitchFamily="2" charset="0"/>
              </a:rPr>
              <a:t>keseimbangan senam</a:t>
            </a:r>
            <a:endParaRPr lang="id-ID" sz="2400" b="1" dirty="0">
              <a:solidFill>
                <a:srgbClr val="0070C0"/>
              </a:solidFill>
              <a:latin typeface="Montserrat" panose="00000500000000000000" pitchFamily="2" charset="0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5653199" y="5505324"/>
            <a:ext cx="5083096" cy="919401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Keseimbangan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menggunakan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kaki sikap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melayang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83930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645897" y="4789945"/>
            <a:ext cx="4688535" cy="1328023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K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eseimbangan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dengan kaki sikap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melayang dengan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bantuan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teman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6418067" y="4789945"/>
            <a:ext cx="4688535" cy="1328023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K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eseimbangan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dengan kaki sikap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melayang tanpa bantuan teman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657" y="934871"/>
            <a:ext cx="5147016" cy="3584962"/>
          </a:xfrm>
          <a:prstGeom prst="round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5818" y="934871"/>
            <a:ext cx="4656982" cy="3584962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36821363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3768" y="760101"/>
            <a:ext cx="5515572" cy="3024668"/>
          </a:xfrm>
          <a:prstGeom prst="rect">
            <a:avLst/>
          </a:prstGeom>
        </p:spPr>
      </p:pic>
      <p:sp>
        <p:nvSpPr>
          <p:cNvPr id="7" name="Pentagon 6"/>
          <p:cNvSpPr/>
          <p:nvPr/>
        </p:nvSpPr>
        <p:spPr>
          <a:xfrm>
            <a:off x="-1" y="125759"/>
            <a:ext cx="8757635" cy="672731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sv-SE" sz="2800" b="1" dirty="0">
                <a:latin typeface="Montserrat" panose="00000500000000000000" pitchFamily="2" charset="0"/>
              </a:rPr>
              <a:t>Keterampilan Gerak </a:t>
            </a:r>
            <a:r>
              <a:rPr lang="id-ID" sz="2800" b="1" dirty="0" smtClean="0">
                <a:latin typeface="Montserrat" panose="00000500000000000000" pitchFamily="2" charset="0"/>
              </a:rPr>
              <a:t>Keseimb</a:t>
            </a:r>
            <a:r>
              <a:rPr lang="sv-SE" sz="2800" b="1" dirty="0" smtClean="0">
                <a:latin typeface="Montserrat" panose="00000500000000000000" pitchFamily="2" charset="0"/>
              </a:rPr>
              <a:t>a</a:t>
            </a:r>
            <a:r>
              <a:rPr lang="id-ID" sz="2800" b="1" dirty="0" smtClean="0">
                <a:latin typeface="Montserrat" panose="00000500000000000000" pitchFamily="2" charset="0"/>
              </a:rPr>
              <a:t>ng</a:t>
            </a:r>
            <a:r>
              <a:rPr lang="sv-SE" sz="2800" b="1" dirty="0" smtClean="0">
                <a:latin typeface="Montserrat" panose="00000500000000000000" pitchFamily="2" charset="0"/>
              </a:rPr>
              <a:t>a</a:t>
            </a:r>
            <a:r>
              <a:rPr lang="id-ID" sz="2800" b="1" dirty="0" smtClean="0">
                <a:latin typeface="Montserrat" panose="00000500000000000000" pitchFamily="2" charset="0"/>
              </a:rPr>
              <a:t>n Sik</a:t>
            </a:r>
            <a:r>
              <a:rPr lang="sv-SE" sz="2800" b="1" dirty="0" smtClean="0">
                <a:latin typeface="Montserrat" panose="00000500000000000000" pitchFamily="2" charset="0"/>
              </a:rPr>
              <a:t>a</a:t>
            </a:r>
            <a:r>
              <a:rPr lang="id-ID" sz="2800" b="1" dirty="0" smtClean="0">
                <a:latin typeface="Montserrat" panose="00000500000000000000" pitchFamily="2" charset="0"/>
              </a:rPr>
              <a:t>p Lilin</a:t>
            </a:r>
            <a:endParaRPr lang="en-US" sz="2800" b="1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sp>
        <p:nvSpPr>
          <p:cNvPr id="11" name="Flowchart: Delay 10"/>
          <p:cNvSpPr/>
          <p:nvPr/>
        </p:nvSpPr>
        <p:spPr>
          <a:xfrm>
            <a:off x="-500" y="2429176"/>
            <a:ext cx="4675031" cy="3765292"/>
          </a:xfrm>
          <a:prstGeom prst="flowChartDelay">
            <a:avLst/>
          </a:prstGeom>
          <a:solidFill>
            <a:srgbClr val="FFFF99"/>
          </a:solidFill>
          <a:ln>
            <a:solidFill>
              <a:srgbClr val="FFFF99"/>
            </a:solidFill>
          </a:ln>
        </p:spPr>
        <p:txBody>
          <a:bodyPr wrap="square" anchor="ctr">
            <a:spAutoFit/>
          </a:bodyPr>
          <a:lstStyle/>
          <a:p>
            <a:r>
              <a:rPr lang="id-ID" sz="2400" dirty="0">
                <a:latin typeface="Montserrat" panose="00000500000000000000" pitchFamily="2" charset="0"/>
              </a:rPr>
              <a:t>Sikap lilin adalah sikap yang dibuat dari sikap </a:t>
            </a:r>
            <a:r>
              <a:rPr lang="id-ID" sz="2400" dirty="0" smtClean="0">
                <a:latin typeface="Montserrat" panose="00000500000000000000" pitchFamily="2" charset="0"/>
              </a:rPr>
              <a:t>semula tidur </a:t>
            </a:r>
            <a:r>
              <a:rPr lang="id-ID" sz="2400" dirty="0">
                <a:latin typeface="Montserrat" panose="00000500000000000000" pitchFamily="2" charset="0"/>
              </a:rPr>
              <a:t>terlentang, kemudian mengangkat kedua kaki (</a:t>
            </a:r>
            <a:r>
              <a:rPr lang="id-ID" sz="2400" dirty="0" smtClean="0">
                <a:latin typeface="Montserrat" panose="00000500000000000000" pitchFamily="2" charset="0"/>
              </a:rPr>
              <a:t>rapat)</a:t>
            </a:r>
            <a:r>
              <a:rPr lang="en-US" sz="2400" dirty="0" smtClean="0">
                <a:latin typeface="Montserrat" panose="00000500000000000000" pitchFamily="2" charset="0"/>
              </a:rPr>
              <a:t> </a:t>
            </a:r>
            <a:r>
              <a:rPr lang="id-ID" sz="2400" dirty="0" smtClean="0">
                <a:latin typeface="Montserrat" panose="00000500000000000000" pitchFamily="2" charset="0"/>
              </a:rPr>
              <a:t>lurus </a:t>
            </a:r>
            <a:r>
              <a:rPr lang="id-ID" sz="2400" dirty="0">
                <a:latin typeface="Montserrat" panose="00000500000000000000" pitchFamily="2" charset="0"/>
              </a:rPr>
              <a:t>ke atas dengan kedua tangan menopang </a:t>
            </a:r>
            <a:r>
              <a:rPr lang="id-ID" sz="2400" dirty="0" smtClean="0">
                <a:latin typeface="Montserrat" panose="00000500000000000000" pitchFamily="2" charset="0"/>
              </a:rPr>
              <a:t>pinggang.</a:t>
            </a:r>
            <a:endParaRPr lang="id-ID" sz="2400" dirty="0">
              <a:latin typeface="Montserrat" panose="00000500000000000000" pitchFamily="2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0002" y="3868719"/>
            <a:ext cx="5889552" cy="2529165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0" y="883831"/>
            <a:ext cx="638792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 dirty="0">
                <a:solidFill>
                  <a:srgbClr val="0070C0"/>
                </a:solidFill>
                <a:latin typeface="Montserrat" panose="00000500000000000000" pitchFamily="2" charset="0"/>
              </a:rPr>
              <a:t>Beberapa bentuk aktivitas pembelajaran hasil </a:t>
            </a:r>
            <a:r>
              <a:rPr lang="sv-SE" sz="2400" b="1" dirty="0" smtClean="0">
                <a:solidFill>
                  <a:srgbClr val="0070C0"/>
                </a:solidFill>
                <a:latin typeface="Montserrat" panose="00000500000000000000" pitchFamily="2" charset="0"/>
              </a:rPr>
              <a:t>evaluasi</a:t>
            </a:r>
            <a:r>
              <a:rPr lang="id-ID" sz="2400" b="1" dirty="0" smtClean="0">
                <a:solidFill>
                  <a:srgbClr val="0070C0"/>
                </a:solidFill>
                <a:latin typeface="Montserrat" panose="00000500000000000000" pitchFamily="2" charset="0"/>
              </a:rPr>
              <a:t> </a:t>
            </a:r>
            <a:r>
              <a:rPr lang="sv-SE" sz="2400" b="1" dirty="0" smtClean="0">
                <a:solidFill>
                  <a:srgbClr val="0070C0"/>
                </a:solidFill>
                <a:latin typeface="Montserrat" panose="00000500000000000000" pitchFamily="2" charset="0"/>
              </a:rPr>
              <a:t>keterampilan </a:t>
            </a:r>
            <a:r>
              <a:rPr lang="sv-SE" sz="2400" b="1" dirty="0">
                <a:solidFill>
                  <a:srgbClr val="0070C0"/>
                </a:solidFill>
                <a:latin typeface="Montserrat" panose="00000500000000000000" pitchFamily="2" charset="0"/>
              </a:rPr>
              <a:t>gerak dominan sikap lilin </a:t>
            </a:r>
            <a:endParaRPr lang="id-ID" sz="2400" b="1" dirty="0">
              <a:solidFill>
                <a:srgbClr val="0070C0"/>
              </a:solidFill>
              <a:latin typeface="Montserrat" panose="00000500000000000000" pitchFamily="2" charset="0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5071429" y="2768279"/>
            <a:ext cx="721979" cy="697104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400" b="1" dirty="0" smtClean="0">
                <a:latin typeface="Montserrat" panose="00000500000000000000" pitchFamily="2" charset="0"/>
              </a:rPr>
              <a:t>1.</a:t>
            </a:r>
            <a:endParaRPr lang="id-ID" sz="2400" b="1" dirty="0">
              <a:latin typeface="Montserrat" panose="00000500000000000000" pitchFamily="2" charset="0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4738023" y="5493597"/>
            <a:ext cx="721979" cy="697104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400" b="1" dirty="0" smtClean="0">
                <a:latin typeface="Montserrat" panose="00000500000000000000" pitchFamily="2" charset="0"/>
              </a:rPr>
              <a:t>2.</a:t>
            </a:r>
            <a:endParaRPr lang="id-ID" sz="2400" b="1" dirty="0"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08391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1037</TotalTime>
  <Words>600</Words>
  <Application>Microsoft Office PowerPoint</Application>
  <PresentationFormat>Custom</PresentationFormat>
  <Paragraphs>62</Paragraphs>
  <Slides>25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galacitagie</dc:creator>
  <cp:lastModifiedBy>Rifki Kurniawan</cp:lastModifiedBy>
  <cp:revision>63</cp:revision>
  <dcterms:created xsi:type="dcterms:W3CDTF">2022-06-08T15:12:57Z</dcterms:created>
  <dcterms:modified xsi:type="dcterms:W3CDTF">2022-06-14T08:10:07Z</dcterms:modified>
</cp:coreProperties>
</file>